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1"/>
  </p:notesMasterIdLst>
  <p:sldIdLst>
    <p:sldId id="277" r:id="rId2"/>
    <p:sldId id="278" r:id="rId3"/>
    <p:sldId id="279" r:id="rId4"/>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 id="293" r:id="rId18"/>
    <p:sldId id="294" r:id="rId19"/>
    <p:sldId id="295"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Calibri Light" panose="020F0302020204030204" pitchFamily="34" charset="0"/>
      <p:regular r:id="rId26"/>
      <p:italic r:id="rId27"/>
    </p:embeddedFont>
    <p:embeddedFont>
      <p:font typeface="Century Gothic" panose="020B0502020202020204" pitchFamily="34" charset="0"/>
      <p:regular r:id="rId28"/>
      <p:bold r:id="rId29"/>
      <p:italic r:id="rId30"/>
      <p:boldItalic r:id="rId31"/>
    </p:embeddedFont>
    <p:embeddedFont>
      <p:font typeface="Georgia" panose="02040502050405020303" pitchFamily="18"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9CAED7-B109-4FF8-8293-C7C226877FFA}" v="154" dt="2023-11-27T18:52:26.561"/>
    <p1510:client id="{F0A9F514-1038-412C-87CC-9F47D6D31496}" v="2" dt="2023-11-27T20:03:55.3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94249" autoAdjust="0"/>
  </p:normalViewPr>
  <p:slideViewPr>
    <p:cSldViewPr snapToGrid="0">
      <p:cViewPr varScale="1">
        <p:scale>
          <a:sx n="90" d="100"/>
          <a:sy n="90" d="100"/>
        </p:scale>
        <p:origin x="111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ableStyles" Target="tableStyles.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rala, Aakash Reddy" userId="d6ae2246-c828-4d9d-a8e5-5931982261bc" providerId="ADAL" clId="{709CAED7-B109-4FF8-8293-C7C226877FFA}"/>
    <pc:docChg chg="undo custSel addSld delSld modSld sldOrd addMainMaster delMainMaster modMainMaster addSection delSection modSection">
      <pc:chgData name="Varala, Aakash Reddy" userId="d6ae2246-c828-4d9d-a8e5-5931982261bc" providerId="ADAL" clId="{709CAED7-B109-4FF8-8293-C7C226877FFA}" dt="2023-11-27T18:56:36.874" v="1567" actId="27636"/>
      <pc:docMkLst>
        <pc:docMk/>
      </pc:docMkLst>
      <pc:sldChg chg="addSp modSp del mod setBg">
        <pc:chgData name="Varala, Aakash Reddy" userId="d6ae2246-c828-4d9d-a8e5-5931982261bc" providerId="ADAL" clId="{709CAED7-B109-4FF8-8293-C7C226877FFA}" dt="2023-11-27T17:51:46.616" v="1209" actId="47"/>
        <pc:sldMkLst>
          <pc:docMk/>
          <pc:sldMk cId="0" sldId="256"/>
        </pc:sldMkLst>
        <pc:spChg chg="mod">
          <ac:chgData name="Varala, Aakash Reddy" userId="d6ae2246-c828-4d9d-a8e5-5931982261bc" providerId="ADAL" clId="{709CAED7-B109-4FF8-8293-C7C226877FFA}" dt="2023-11-27T15:41:11.748" v="136" actId="120"/>
          <ac:spMkLst>
            <pc:docMk/>
            <pc:sldMk cId="0" sldId="256"/>
            <ac:spMk id="143" creationId="{00000000-0000-0000-0000-000000000000}"/>
          </ac:spMkLst>
        </pc:spChg>
        <pc:picChg chg="add mod">
          <ac:chgData name="Varala, Aakash Reddy" userId="d6ae2246-c828-4d9d-a8e5-5931982261bc" providerId="ADAL" clId="{709CAED7-B109-4FF8-8293-C7C226877FFA}" dt="2023-11-27T15:40:32.371" v="129" actId="1076"/>
          <ac:picMkLst>
            <pc:docMk/>
            <pc:sldMk cId="0" sldId="256"/>
            <ac:picMk id="3" creationId="{4EFFA4D9-3D2C-99CD-18ED-2A05EDB954CB}"/>
          </ac:picMkLst>
        </pc:picChg>
      </pc:sldChg>
      <pc:sldChg chg="modSp del mod ord">
        <pc:chgData name="Varala, Aakash Reddy" userId="d6ae2246-c828-4d9d-a8e5-5931982261bc" providerId="ADAL" clId="{709CAED7-B109-4FF8-8293-C7C226877FFA}" dt="2023-11-27T17:51:46.616" v="1209" actId="47"/>
        <pc:sldMkLst>
          <pc:docMk/>
          <pc:sldMk cId="0" sldId="257"/>
        </pc:sldMkLst>
        <pc:spChg chg="mod">
          <ac:chgData name="Varala, Aakash Reddy" userId="d6ae2246-c828-4d9d-a8e5-5931982261bc" providerId="ADAL" clId="{709CAED7-B109-4FF8-8293-C7C226877FFA}" dt="2023-11-27T15:43:59.904" v="179" actId="207"/>
          <ac:spMkLst>
            <pc:docMk/>
            <pc:sldMk cId="0" sldId="257"/>
            <ac:spMk id="149" creationId="{00000000-0000-0000-0000-000000000000}"/>
          </ac:spMkLst>
        </pc:spChg>
        <pc:spChg chg="mod">
          <ac:chgData name="Varala, Aakash Reddy" userId="d6ae2246-c828-4d9d-a8e5-5931982261bc" providerId="ADAL" clId="{709CAED7-B109-4FF8-8293-C7C226877FFA}" dt="2023-11-27T15:45:44.892" v="235" actId="20577"/>
          <ac:spMkLst>
            <pc:docMk/>
            <pc:sldMk cId="0" sldId="257"/>
            <ac:spMk id="150" creationId="{00000000-0000-0000-0000-000000000000}"/>
          </ac:spMkLst>
        </pc:spChg>
        <pc:spChg chg="mod">
          <ac:chgData name="Varala, Aakash Reddy" userId="d6ae2246-c828-4d9d-a8e5-5931982261bc" providerId="ADAL" clId="{709CAED7-B109-4FF8-8293-C7C226877FFA}" dt="2023-11-27T15:47:33.264" v="239" actId="1076"/>
          <ac:spMkLst>
            <pc:docMk/>
            <pc:sldMk cId="0" sldId="257"/>
            <ac:spMk id="151" creationId="{00000000-0000-0000-0000-000000000000}"/>
          </ac:spMkLst>
        </pc:spChg>
      </pc:sldChg>
      <pc:sldChg chg="del ord setBg">
        <pc:chgData name="Varala, Aakash Reddy" userId="d6ae2246-c828-4d9d-a8e5-5931982261bc" providerId="ADAL" clId="{709CAED7-B109-4FF8-8293-C7C226877FFA}" dt="2023-11-27T17:51:46.616" v="1209" actId="47"/>
        <pc:sldMkLst>
          <pc:docMk/>
          <pc:sldMk cId="0" sldId="258"/>
        </pc:sldMkLst>
      </pc:sldChg>
      <pc:sldChg chg="del ord setBg">
        <pc:chgData name="Varala, Aakash Reddy" userId="d6ae2246-c828-4d9d-a8e5-5931982261bc" providerId="ADAL" clId="{709CAED7-B109-4FF8-8293-C7C226877FFA}" dt="2023-11-27T17:51:46.616" v="1209" actId="47"/>
        <pc:sldMkLst>
          <pc:docMk/>
          <pc:sldMk cId="0" sldId="259"/>
        </pc:sldMkLst>
      </pc:sldChg>
      <pc:sldChg chg="del ord modNotes">
        <pc:chgData name="Varala, Aakash Reddy" userId="d6ae2246-c828-4d9d-a8e5-5931982261bc" providerId="ADAL" clId="{709CAED7-B109-4FF8-8293-C7C226877FFA}" dt="2023-11-27T17:51:46.616" v="1209" actId="47"/>
        <pc:sldMkLst>
          <pc:docMk/>
          <pc:sldMk cId="0" sldId="260"/>
        </pc:sldMkLst>
      </pc:sldChg>
      <pc:sldChg chg="del ord">
        <pc:chgData name="Varala, Aakash Reddy" userId="d6ae2246-c828-4d9d-a8e5-5931982261bc" providerId="ADAL" clId="{709CAED7-B109-4FF8-8293-C7C226877FFA}" dt="2023-11-27T17:51:46.616" v="1209" actId="47"/>
        <pc:sldMkLst>
          <pc:docMk/>
          <pc:sldMk cId="0" sldId="261"/>
        </pc:sldMkLst>
      </pc:sldChg>
      <pc:sldChg chg="del ord modNotes">
        <pc:chgData name="Varala, Aakash Reddy" userId="d6ae2246-c828-4d9d-a8e5-5931982261bc" providerId="ADAL" clId="{709CAED7-B109-4FF8-8293-C7C226877FFA}" dt="2023-11-27T17:51:46.616" v="1209" actId="47"/>
        <pc:sldMkLst>
          <pc:docMk/>
          <pc:sldMk cId="0" sldId="262"/>
        </pc:sldMkLst>
      </pc:sldChg>
      <pc:sldChg chg="del ord modNotes">
        <pc:chgData name="Varala, Aakash Reddy" userId="d6ae2246-c828-4d9d-a8e5-5931982261bc" providerId="ADAL" clId="{709CAED7-B109-4FF8-8293-C7C226877FFA}" dt="2023-11-27T17:51:46.616" v="1209" actId="47"/>
        <pc:sldMkLst>
          <pc:docMk/>
          <pc:sldMk cId="0" sldId="263"/>
        </pc:sldMkLst>
      </pc:sldChg>
      <pc:sldChg chg="del ord">
        <pc:chgData name="Varala, Aakash Reddy" userId="d6ae2246-c828-4d9d-a8e5-5931982261bc" providerId="ADAL" clId="{709CAED7-B109-4FF8-8293-C7C226877FFA}" dt="2023-11-27T17:51:46.616" v="1209" actId="47"/>
        <pc:sldMkLst>
          <pc:docMk/>
          <pc:sldMk cId="0" sldId="264"/>
        </pc:sldMkLst>
      </pc:sldChg>
      <pc:sldChg chg="del ord modNotes">
        <pc:chgData name="Varala, Aakash Reddy" userId="d6ae2246-c828-4d9d-a8e5-5931982261bc" providerId="ADAL" clId="{709CAED7-B109-4FF8-8293-C7C226877FFA}" dt="2023-11-27T17:51:46.616" v="1209" actId="47"/>
        <pc:sldMkLst>
          <pc:docMk/>
          <pc:sldMk cId="0" sldId="265"/>
        </pc:sldMkLst>
      </pc:sldChg>
      <pc:sldChg chg="del ord modNotes">
        <pc:chgData name="Varala, Aakash Reddy" userId="d6ae2246-c828-4d9d-a8e5-5931982261bc" providerId="ADAL" clId="{709CAED7-B109-4FF8-8293-C7C226877FFA}" dt="2023-11-27T17:51:46.616" v="1209" actId="47"/>
        <pc:sldMkLst>
          <pc:docMk/>
          <pc:sldMk cId="0" sldId="266"/>
        </pc:sldMkLst>
      </pc:sldChg>
      <pc:sldChg chg="del ord setBg modNotes">
        <pc:chgData name="Varala, Aakash Reddy" userId="d6ae2246-c828-4d9d-a8e5-5931982261bc" providerId="ADAL" clId="{709CAED7-B109-4FF8-8293-C7C226877FFA}" dt="2023-11-27T17:51:46.616" v="1209" actId="47"/>
        <pc:sldMkLst>
          <pc:docMk/>
          <pc:sldMk cId="0" sldId="267"/>
        </pc:sldMkLst>
      </pc:sldChg>
      <pc:sldChg chg="del ord">
        <pc:chgData name="Varala, Aakash Reddy" userId="d6ae2246-c828-4d9d-a8e5-5931982261bc" providerId="ADAL" clId="{709CAED7-B109-4FF8-8293-C7C226877FFA}" dt="2023-11-27T17:51:46.616" v="1209" actId="47"/>
        <pc:sldMkLst>
          <pc:docMk/>
          <pc:sldMk cId="0" sldId="274"/>
        </pc:sldMkLst>
      </pc:sldChg>
      <pc:sldChg chg="del ord">
        <pc:chgData name="Varala, Aakash Reddy" userId="d6ae2246-c828-4d9d-a8e5-5931982261bc" providerId="ADAL" clId="{709CAED7-B109-4FF8-8293-C7C226877FFA}" dt="2023-11-27T17:51:46.616" v="1209" actId="47"/>
        <pc:sldMkLst>
          <pc:docMk/>
          <pc:sldMk cId="0" sldId="275"/>
        </pc:sldMkLst>
      </pc:sldChg>
      <pc:sldChg chg="del ord">
        <pc:chgData name="Varala, Aakash Reddy" userId="d6ae2246-c828-4d9d-a8e5-5931982261bc" providerId="ADAL" clId="{709CAED7-B109-4FF8-8293-C7C226877FFA}" dt="2023-11-27T17:51:46.616" v="1209" actId="47"/>
        <pc:sldMkLst>
          <pc:docMk/>
          <pc:sldMk cId="0" sldId="276"/>
        </pc:sldMkLst>
      </pc:sldChg>
      <pc:sldChg chg="addSp delSp modSp add del mod ord setBg">
        <pc:chgData name="Varala, Aakash Reddy" userId="d6ae2246-c828-4d9d-a8e5-5931982261bc" providerId="ADAL" clId="{709CAED7-B109-4FF8-8293-C7C226877FFA}" dt="2023-11-27T18:52:26.561" v="1535"/>
        <pc:sldMkLst>
          <pc:docMk/>
          <pc:sldMk cId="769633599" sldId="277"/>
        </pc:sldMkLst>
        <pc:spChg chg="del mod">
          <ac:chgData name="Varala, Aakash Reddy" userId="d6ae2246-c828-4d9d-a8e5-5931982261bc" providerId="ADAL" clId="{709CAED7-B109-4FF8-8293-C7C226877FFA}" dt="2023-11-27T17:54:03.768" v="1239" actId="478"/>
          <ac:spMkLst>
            <pc:docMk/>
            <pc:sldMk cId="769633599" sldId="277"/>
            <ac:spMk id="4" creationId="{31FE0EED-4C31-47E0-AAD3-C292A5DC715D}"/>
          </ac:spMkLst>
        </pc:spChg>
        <pc:spChg chg="add mod">
          <ac:chgData name="Varala, Aakash Reddy" userId="d6ae2246-c828-4d9d-a8e5-5931982261bc" providerId="ADAL" clId="{709CAED7-B109-4FF8-8293-C7C226877FFA}" dt="2023-11-27T18:48:35.009" v="1483" actId="207"/>
          <ac:spMkLst>
            <pc:docMk/>
            <pc:sldMk cId="769633599" sldId="277"/>
            <ac:spMk id="5" creationId="{A8E433DD-C8D0-BA31-C228-5964039B975E}"/>
          </ac:spMkLst>
        </pc:spChg>
        <pc:spChg chg="mod">
          <ac:chgData name="Varala, Aakash Reddy" userId="d6ae2246-c828-4d9d-a8e5-5931982261bc" providerId="ADAL" clId="{709CAED7-B109-4FF8-8293-C7C226877FFA}" dt="2023-11-27T18:48:35.009" v="1483" actId="207"/>
          <ac:spMkLst>
            <pc:docMk/>
            <pc:sldMk cId="769633599" sldId="277"/>
            <ac:spMk id="6" creationId="{188B9E64-DB0C-45CD-8851-285093A45FE0}"/>
          </ac:spMkLst>
        </pc:spChg>
        <pc:spChg chg="mod">
          <ac:chgData name="Varala, Aakash Reddy" userId="d6ae2246-c828-4d9d-a8e5-5931982261bc" providerId="ADAL" clId="{709CAED7-B109-4FF8-8293-C7C226877FFA}" dt="2023-11-27T18:48:35.009" v="1483" actId="207"/>
          <ac:spMkLst>
            <pc:docMk/>
            <pc:sldMk cId="769633599" sldId="277"/>
            <ac:spMk id="11" creationId="{28D27980-1F39-4EE5-87F1-01FC98B41868}"/>
          </ac:spMkLst>
        </pc:spChg>
        <pc:picChg chg="add mod">
          <ac:chgData name="Varala, Aakash Reddy" userId="d6ae2246-c828-4d9d-a8e5-5931982261bc" providerId="ADAL" clId="{709CAED7-B109-4FF8-8293-C7C226877FFA}" dt="2023-11-27T18:48:35.009" v="1483" actId="207"/>
          <ac:picMkLst>
            <pc:docMk/>
            <pc:sldMk cId="769633599" sldId="277"/>
            <ac:picMk id="2" creationId="{BD495761-A837-87CD-FE29-6FD1A391C5B4}"/>
          </ac:picMkLst>
        </pc:picChg>
        <pc:picChg chg="del mod">
          <ac:chgData name="Varala, Aakash Reddy" userId="d6ae2246-c828-4d9d-a8e5-5931982261bc" providerId="ADAL" clId="{709CAED7-B109-4FF8-8293-C7C226877FFA}" dt="2023-11-27T15:49:44.739" v="245" actId="478"/>
          <ac:picMkLst>
            <pc:docMk/>
            <pc:sldMk cId="769633599" sldId="277"/>
            <ac:picMk id="3" creationId="{03E24682-D5D0-4BE4-B247-593FFB8A8DB0}"/>
          </ac:picMkLst>
        </pc:picChg>
      </pc:sldChg>
      <pc:sldChg chg="add del">
        <pc:chgData name="Varala, Aakash Reddy" userId="d6ae2246-c828-4d9d-a8e5-5931982261bc" providerId="ADAL" clId="{709CAED7-B109-4FF8-8293-C7C226877FFA}" dt="2023-11-27T15:23:28.716" v="49" actId="2890"/>
        <pc:sldMkLst>
          <pc:docMk/>
          <pc:sldMk cId="2241646672" sldId="277"/>
        </pc:sldMkLst>
      </pc:sldChg>
      <pc:sldChg chg="addSp delSp modSp add mod ord setBg chgLayout">
        <pc:chgData name="Varala, Aakash Reddy" userId="d6ae2246-c828-4d9d-a8e5-5931982261bc" providerId="ADAL" clId="{709CAED7-B109-4FF8-8293-C7C226877FFA}" dt="2023-11-27T18:56:07.427" v="1563" actId="14100"/>
        <pc:sldMkLst>
          <pc:docMk/>
          <pc:sldMk cId="2172769601" sldId="278"/>
        </pc:sldMkLst>
        <pc:spChg chg="del mod">
          <ac:chgData name="Varala, Aakash Reddy" userId="d6ae2246-c828-4d9d-a8e5-5931982261bc" providerId="ADAL" clId="{709CAED7-B109-4FF8-8293-C7C226877FFA}" dt="2023-11-27T15:48:28.374" v="243" actId="700"/>
          <ac:spMkLst>
            <pc:docMk/>
            <pc:sldMk cId="2172769601" sldId="278"/>
            <ac:spMk id="2" creationId="{D35CAE10-0134-462D-9E6E-4098FDE3EFE0}"/>
          </ac:spMkLst>
        </pc:spChg>
        <pc:spChg chg="del">
          <ac:chgData name="Varala, Aakash Reddy" userId="d6ae2246-c828-4d9d-a8e5-5931982261bc" providerId="ADAL" clId="{709CAED7-B109-4FF8-8293-C7C226877FFA}" dt="2023-11-27T15:48:28.374" v="243" actId="700"/>
          <ac:spMkLst>
            <pc:docMk/>
            <pc:sldMk cId="2172769601" sldId="278"/>
            <ac:spMk id="3" creationId="{B4287880-086E-499F-984B-EFBE8A505949}"/>
          </ac:spMkLst>
        </pc:spChg>
        <pc:spChg chg="add del mod ord">
          <ac:chgData name="Varala, Aakash Reddy" userId="d6ae2246-c828-4d9d-a8e5-5931982261bc" providerId="ADAL" clId="{709CAED7-B109-4FF8-8293-C7C226877FFA}" dt="2023-11-27T15:50:37.092" v="256" actId="478"/>
          <ac:spMkLst>
            <pc:docMk/>
            <pc:sldMk cId="2172769601" sldId="278"/>
            <ac:spMk id="4" creationId="{9CBE3B11-8138-1869-EB4A-DFE4E7DCFCDC}"/>
          </ac:spMkLst>
        </pc:spChg>
        <pc:spChg chg="add del mod ord">
          <ac:chgData name="Varala, Aakash Reddy" userId="d6ae2246-c828-4d9d-a8e5-5931982261bc" providerId="ADAL" clId="{709CAED7-B109-4FF8-8293-C7C226877FFA}" dt="2023-11-27T15:50:37.092" v="256" actId="478"/>
          <ac:spMkLst>
            <pc:docMk/>
            <pc:sldMk cId="2172769601" sldId="278"/>
            <ac:spMk id="5" creationId="{ADA8DA9A-54C6-855E-C7A4-D2F8AE7CE213}"/>
          </ac:spMkLst>
        </pc:spChg>
        <pc:spChg chg="add del mod">
          <ac:chgData name="Varala, Aakash Reddy" userId="d6ae2246-c828-4d9d-a8e5-5931982261bc" providerId="ADAL" clId="{709CAED7-B109-4FF8-8293-C7C226877FFA}" dt="2023-11-27T15:50:33.259" v="255"/>
          <ac:spMkLst>
            <pc:docMk/>
            <pc:sldMk cId="2172769601" sldId="278"/>
            <ac:spMk id="6" creationId="{E9969A21-8A8C-9381-1FBD-1992A3C470FB}"/>
          </ac:spMkLst>
        </pc:spChg>
        <pc:spChg chg="add del mod">
          <ac:chgData name="Varala, Aakash Reddy" userId="d6ae2246-c828-4d9d-a8e5-5931982261bc" providerId="ADAL" clId="{709CAED7-B109-4FF8-8293-C7C226877FFA}" dt="2023-11-27T15:50:33.259" v="255"/>
          <ac:spMkLst>
            <pc:docMk/>
            <pc:sldMk cId="2172769601" sldId="278"/>
            <ac:spMk id="7" creationId="{2E5A1CC6-BBCB-EF40-C678-AB49DB233C86}"/>
          </ac:spMkLst>
        </pc:spChg>
        <pc:spChg chg="add del mod">
          <ac:chgData name="Varala, Aakash Reddy" userId="d6ae2246-c828-4d9d-a8e5-5931982261bc" providerId="ADAL" clId="{709CAED7-B109-4FF8-8293-C7C226877FFA}" dt="2023-11-27T15:50:33.259" v="255"/>
          <ac:spMkLst>
            <pc:docMk/>
            <pc:sldMk cId="2172769601" sldId="278"/>
            <ac:spMk id="8" creationId="{B80B8BCE-AB3F-E6C1-200B-055B3C18C787}"/>
          </ac:spMkLst>
        </pc:spChg>
        <pc:spChg chg="add mod">
          <ac:chgData name="Varala, Aakash Reddy" userId="d6ae2246-c828-4d9d-a8e5-5931982261bc" providerId="ADAL" clId="{709CAED7-B109-4FF8-8293-C7C226877FFA}" dt="2023-11-27T18:55:39.301" v="1559" actId="14100"/>
          <ac:spMkLst>
            <pc:docMk/>
            <pc:sldMk cId="2172769601" sldId="278"/>
            <ac:spMk id="9" creationId="{F07A45F6-73E2-993A-96FB-BCC5D4FDF4EF}"/>
          </ac:spMkLst>
        </pc:spChg>
        <pc:spChg chg="add mod">
          <ac:chgData name="Varala, Aakash Reddy" userId="d6ae2246-c828-4d9d-a8e5-5931982261bc" providerId="ADAL" clId="{709CAED7-B109-4FF8-8293-C7C226877FFA}" dt="2023-11-27T18:55:54.192" v="1561" actId="14100"/>
          <ac:spMkLst>
            <pc:docMk/>
            <pc:sldMk cId="2172769601" sldId="278"/>
            <ac:spMk id="10" creationId="{734C7D81-BD00-5D41-BDF0-47563618FA2B}"/>
          </ac:spMkLst>
        </pc:spChg>
        <pc:spChg chg="add mod">
          <ac:chgData name="Varala, Aakash Reddy" userId="d6ae2246-c828-4d9d-a8e5-5931982261bc" providerId="ADAL" clId="{709CAED7-B109-4FF8-8293-C7C226877FFA}" dt="2023-11-27T18:56:07.427" v="1563" actId="14100"/>
          <ac:spMkLst>
            <pc:docMk/>
            <pc:sldMk cId="2172769601" sldId="278"/>
            <ac:spMk id="11" creationId="{38C2EA8D-4E00-0983-CD8C-C3ACDC156A7D}"/>
          </ac:spMkLst>
        </pc:spChg>
        <pc:spChg chg="add del">
          <ac:chgData name="Varala, Aakash Reddy" userId="d6ae2246-c828-4d9d-a8e5-5931982261bc" providerId="ADAL" clId="{709CAED7-B109-4FF8-8293-C7C226877FFA}" dt="2023-11-27T18:26:30.868" v="1371" actId="26606"/>
          <ac:spMkLst>
            <pc:docMk/>
            <pc:sldMk cId="2172769601" sldId="278"/>
            <ac:spMk id="18" creationId="{BACC6370-2D7E-4714-9D71-7542949D7D5D}"/>
          </ac:spMkLst>
        </pc:spChg>
        <pc:spChg chg="add del">
          <ac:chgData name="Varala, Aakash Reddy" userId="d6ae2246-c828-4d9d-a8e5-5931982261bc" providerId="ADAL" clId="{709CAED7-B109-4FF8-8293-C7C226877FFA}" dt="2023-11-27T18:26:30.868" v="1371" actId="26606"/>
          <ac:spMkLst>
            <pc:docMk/>
            <pc:sldMk cId="2172769601" sldId="278"/>
            <ac:spMk id="20" creationId="{256B2C21-A230-48C0-8DF1-C46611373C44}"/>
          </ac:spMkLst>
        </pc:spChg>
        <pc:spChg chg="add del">
          <ac:chgData name="Varala, Aakash Reddy" userId="d6ae2246-c828-4d9d-a8e5-5931982261bc" providerId="ADAL" clId="{709CAED7-B109-4FF8-8293-C7C226877FFA}" dt="2023-11-27T18:26:30.868" v="1371" actId="26606"/>
          <ac:spMkLst>
            <pc:docMk/>
            <pc:sldMk cId="2172769601" sldId="278"/>
            <ac:spMk id="22" creationId="{3847E18C-932D-4C95-AABA-FEC7C9499AD7}"/>
          </ac:spMkLst>
        </pc:spChg>
        <pc:spChg chg="add del">
          <ac:chgData name="Varala, Aakash Reddy" userId="d6ae2246-c828-4d9d-a8e5-5931982261bc" providerId="ADAL" clId="{709CAED7-B109-4FF8-8293-C7C226877FFA}" dt="2023-11-27T18:26:30.868" v="1371" actId="26606"/>
          <ac:spMkLst>
            <pc:docMk/>
            <pc:sldMk cId="2172769601" sldId="278"/>
            <ac:spMk id="24" creationId="{3150CB11-0C61-439E-910F-5787759E72A0}"/>
          </ac:spMkLst>
        </pc:spChg>
        <pc:spChg chg="add del">
          <ac:chgData name="Varala, Aakash Reddy" userId="d6ae2246-c828-4d9d-a8e5-5931982261bc" providerId="ADAL" clId="{709CAED7-B109-4FF8-8293-C7C226877FFA}" dt="2023-11-27T18:26:30.868" v="1371" actId="26606"/>
          <ac:spMkLst>
            <pc:docMk/>
            <pc:sldMk cId="2172769601" sldId="278"/>
            <ac:spMk id="26" creationId="{43F8A58B-5155-44CE-A5FF-7647B47D0A7A}"/>
          </ac:spMkLst>
        </pc:spChg>
        <pc:spChg chg="add del">
          <ac:chgData name="Varala, Aakash Reddy" userId="d6ae2246-c828-4d9d-a8e5-5931982261bc" providerId="ADAL" clId="{709CAED7-B109-4FF8-8293-C7C226877FFA}" dt="2023-11-27T18:26:30.868" v="1371" actId="26606"/>
          <ac:spMkLst>
            <pc:docMk/>
            <pc:sldMk cId="2172769601" sldId="278"/>
            <ac:spMk id="28" creationId="{443F2ACA-E6D6-4028-82DD-F03C262D5DE6}"/>
          </ac:spMkLst>
        </pc:spChg>
        <pc:picChg chg="add mod">
          <ac:chgData name="Varala, Aakash Reddy" userId="d6ae2246-c828-4d9d-a8e5-5931982261bc" providerId="ADAL" clId="{709CAED7-B109-4FF8-8293-C7C226877FFA}" dt="2023-11-27T18:26:30.868" v="1371" actId="26606"/>
          <ac:picMkLst>
            <pc:docMk/>
            <pc:sldMk cId="2172769601" sldId="278"/>
            <ac:picMk id="13" creationId="{E106DDC5-1F42-60ED-1DBC-36C529F4B26F}"/>
          </ac:picMkLst>
        </pc:picChg>
      </pc:sldChg>
      <pc:sldChg chg="modSp new mod">
        <pc:chgData name="Varala, Aakash Reddy" userId="d6ae2246-c828-4d9d-a8e5-5931982261bc" providerId="ADAL" clId="{709CAED7-B109-4FF8-8293-C7C226877FFA}" dt="2023-11-27T18:54:56.083" v="1558" actId="20577"/>
        <pc:sldMkLst>
          <pc:docMk/>
          <pc:sldMk cId="2709503564" sldId="279"/>
        </pc:sldMkLst>
        <pc:spChg chg="mod">
          <ac:chgData name="Varala, Aakash Reddy" userId="d6ae2246-c828-4d9d-a8e5-5931982261bc" providerId="ADAL" clId="{709CAED7-B109-4FF8-8293-C7C226877FFA}" dt="2023-11-27T18:54:56.083" v="1558" actId="20577"/>
          <ac:spMkLst>
            <pc:docMk/>
            <pc:sldMk cId="2709503564" sldId="279"/>
            <ac:spMk id="2" creationId="{9BF056FD-0C37-3D86-E2A7-83B49FCE009B}"/>
          </ac:spMkLst>
        </pc:spChg>
        <pc:spChg chg="mod">
          <ac:chgData name="Varala, Aakash Reddy" userId="d6ae2246-c828-4d9d-a8e5-5931982261bc" providerId="ADAL" clId="{709CAED7-B109-4FF8-8293-C7C226877FFA}" dt="2023-11-27T17:58:20.356" v="1283" actId="14100"/>
          <ac:spMkLst>
            <pc:docMk/>
            <pc:sldMk cId="2709503564" sldId="279"/>
            <ac:spMk id="3" creationId="{9A5C006B-2A73-C97A-3FC1-642928740040}"/>
          </ac:spMkLst>
        </pc:spChg>
      </pc:sldChg>
      <pc:sldChg chg="addSp modSp new mod setBg">
        <pc:chgData name="Varala, Aakash Reddy" userId="d6ae2246-c828-4d9d-a8e5-5931982261bc" providerId="ADAL" clId="{709CAED7-B109-4FF8-8293-C7C226877FFA}" dt="2023-11-27T18:40:41.974" v="1459"/>
        <pc:sldMkLst>
          <pc:docMk/>
          <pc:sldMk cId="3180331955" sldId="280"/>
        </pc:sldMkLst>
        <pc:spChg chg="mod">
          <ac:chgData name="Varala, Aakash Reddy" userId="d6ae2246-c828-4d9d-a8e5-5931982261bc" providerId="ADAL" clId="{709CAED7-B109-4FF8-8293-C7C226877FFA}" dt="2023-11-27T18:06:00.351" v="1335" actId="20577"/>
          <ac:spMkLst>
            <pc:docMk/>
            <pc:sldMk cId="3180331955" sldId="280"/>
            <ac:spMk id="2" creationId="{8630626E-2B04-8C38-05AF-D8B58A124487}"/>
          </ac:spMkLst>
        </pc:spChg>
        <pc:spChg chg="mod">
          <ac:chgData name="Varala, Aakash Reddy" userId="d6ae2246-c828-4d9d-a8e5-5931982261bc" providerId="ADAL" clId="{709CAED7-B109-4FF8-8293-C7C226877FFA}" dt="2023-11-27T16:28:34.445" v="443" actId="1076"/>
          <ac:spMkLst>
            <pc:docMk/>
            <pc:sldMk cId="3180331955" sldId="280"/>
            <ac:spMk id="3" creationId="{313E708F-91B9-870A-E9DA-E48E372F0DD4}"/>
          </ac:spMkLst>
        </pc:spChg>
        <pc:picChg chg="add mod">
          <ac:chgData name="Varala, Aakash Reddy" userId="d6ae2246-c828-4d9d-a8e5-5931982261bc" providerId="ADAL" clId="{709CAED7-B109-4FF8-8293-C7C226877FFA}" dt="2023-11-27T18:25:21.916" v="1368" actId="1076"/>
          <ac:picMkLst>
            <pc:docMk/>
            <pc:sldMk cId="3180331955" sldId="280"/>
            <ac:picMk id="5" creationId="{358F4B34-1B74-CB61-7295-B2324E371B5F}"/>
          </ac:picMkLst>
        </pc:picChg>
      </pc:sldChg>
      <pc:sldChg chg="addSp delSp modSp new mod">
        <pc:chgData name="Varala, Aakash Reddy" userId="d6ae2246-c828-4d9d-a8e5-5931982261bc" providerId="ADAL" clId="{709CAED7-B109-4FF8-8293-C7C226877FFA}" dt="2023-11-27T18:23:51.641" v="1364" actId="1076"/>
        <pc:sldMkLst>
          <pc:docMk/>
          <pc:sldMk cId="2894583230" sldId="281"/>
        </pc:sldMkLst>
        <pc:spChg chg="mod">
          <ac:chgData name="Varala, Aakash Reddy" userId="d6ae2246-c828-4d9d-a8e5-5931982261bc" providerId="ADAL" clId="{709CAED7-B109-4FF8-8293-C7C226877FFA}" dt="2023-11-27T16:30:22.977" v="463" actId="20577"/>
          <ac:spMkLst>
            <pc:docMk/>
            <pc:sldMk cId="2894583230" sldId="281"/>
            <ac:spMk id="2" creationId="{6CFEB9C7-EE4E-8BD4-FAB6-675A3E56191D}"/>
          </ac:spMkLst>
        </pc:spChg>
        <pc:spChg chg="del mod">
          <ac:chgData name="Varala, Aakash Reddy" userId="d6ae2246-c828-4d9d-a8e5-5931982261bc" providerId="ADAL" clId="{709CAED7-B109-4FF8-8293-C7C226877FFA}" dt="2023-11-27T16:29:56.555" v="445" actId="478"/>
          <ac:spMkLst>
            <pc:docMk/>
            <pc:sldMk cId="2894583230" sldId="281"/>
            <ac:spMk id="3" creationId="{7FAA6A1A-1671-996B-A97E-5CEFB767B320}"/>
          </ac:spMkLst>
        </pc:spChg>
        <pc:picChg chg="add mod">
          <ac:chgData name="Varala, Aakash Reddy" userId="d6ae2246-c828-4d9d-a8e5-5931982261bc" providerId="ADAL" clId="{709CAED7-B109-4FF8-8293-C7C226877FFA}" dt="2023-11-27T18:23:51.641" v="1364" actId="1076"/>
          <ac:picMkLst>
            <pc:docMk/>
            <pc:sldMk cId="2894583230" sldId="281"/>
            <ac:picMk id="4" creationId="{9A562351-763F-C192-ED6E-F9818A0E9A8C}"/>
          </ac:picMkLst>
        </pc:picChg>
      </pc:sldChg>
      <pc:sldChg chg="addSp modSp new mod">
        <pc:chgData name="Varala, Aakash Reddy" userId="d6ae2246-c828-4d9d-a8e5-5931982261bc" providerId="ADAL" clId="{709CAED7-B109-4FF8-8293-C7C226877FFA}" dt="2023-11-27T18:24:13.471" v="1366" actId="14100"/>
        <pc:sldMkLst>
          <pc:docMk/>
          <pc:sldMk cId="2290236994" sldId="282"/>
        </pc:sldMkLst>
        <pc:spChg chg="mod">
          <ac:chgData name="Varala, Aakash Reddy" userId="d6ae2246-c828-4d9d-a8e5-5931982261bc" providerId="ADAL" clId="{709CAED7-B109-4FF8-8293-C7C226877FFA}" dt="2023-11-27T16:35:37.512" v="495" actId="20577"/>
          <ac:spMkLst>
            <pc:docMk/>
            <pc:sldMk cId="2290236994" sldId="282"/>
            <ac:spMk id="2" creationId="{BB95AB08-34EC-56B7-F543-2327671EDA85}"/>
          </ac:spMkLst>
        </pc:spChg>
        <pc:spChg chg="mod">
          <ac:chgData name="Varala, Aakash Reddy" userId="d6ae2246-c828-4d9d-a8e5-5931982261bc" providerId="ADAL" clId="{709CAED7-B109-4FF8-8293-C7C226877FFA}" dt="2023-11-27T17:45:22.084" v="1154" actId="255"/>
          <ac:spMkLst>
            <pc:docMk/>
            <pc:sldMk cId="2290236994" sldId="282"/>
            <ac:spMk id="3" creationId="{E81AD8EE-E1CE-1AE4-BB82-904DE4D9460F}"/>
          </ac:spMkLst>
        </pc:spChg>
        <pc:picChg chg="add mod">
          <ac:chgData name="Varala, Aakash Reddy" userId="d6ae2246-c828-4d9d-a8e5-5931982261bc" providerId="ADAL" clId="{709CAED7-B109-4FF8-8293-C7C226877FFA}" dt="2023-11-27T18:24:13.471" v="1366" actId="14100"/>
          <ac:picMkLst>
            <pc:docMk/>
            <pc:sldMk cId="2290236994" sldId="282"/>
            <ac:picMk id="4" creationId="{D8E3A183-2EDD-183C-6274-4050BD972D7B}"/>
          </ac:picMkLst>
        </pc:picChg>
      </pc:sldChg>
      <pc:sldChg chg="addSp delSp modSp new mod">
        <pc:chgData name="Varala, Aakash Reddy" userId="d6ae2246-c828-4d9d-a8e5-5931982261bc" providerId="ADAL" clId="{709CAED7-B109-4FF8-8293-C7C226877FFA}" dt="2023-11-27T16:42:07.762" v="555" actId="14100"/>
        <pc:sldMkLst>
          <pc:docMk/>
          <pc:sldMk cId="2252322377" sldId="283"/>
        </pc:sldMkLst>
        <pc:spChg chg="mod">
          <ac:chgData name="Varala, Aakash Reddy" userId="d6ae2246-c828-4d9d-a8e5-5931982261bc" providerId="ADAL" clId="{709CAED7-B109-4FF8-8293-C7C226877FFA}" dt="2023-11-27T16:39:56.964" v="540" actId="20577"/>
          <ac:spMkLst>
            <pc:docMk/>
            <pc:sldMk cId="2252322377" sldId="283"/>
            <ac:spMk id="2" creationId="{AE24E56C-2F4B-847D-2F0B-2CC4E7505226}"/>
          </ac:spMkLst>
        </pc:spChg>
        <pc:spChg chg="del mod">
          <ac:chgData name="Varala, Aakash Reddy" userId="d6ae2246-c828-4d9d-a8e5-5931982261bc" providerId="ADAL" clId="{709CAED7-B109-4FF8-8293-C7C226877FFA}" dt="2023-11-27T16:41:03.375" v="545" actId="478"/>
          <ac:spMkLst>
            <pc:docMk/>
            <pc:sldMk cId="2252322377" sldId="283"/>
            <ac:spMk id="3" creationId="{8B1E5BE7-F4B0-CBA4-9184-4341CA125D83}"/>
          </ac:spMkLst>
        </pc:spChg>
        <pc:picChg chg="add mod">
          <ac:chgData name="Varala, Aakash Reddy" userId="d6ae2246-c828-4d9d-a8e5-5931982261bc" providerId="ADAL" clId="{709CAED7-B109-4FF8-8293-C7C226877FFA}" dt="2023-11-27T16:41:56.370" v="553" actId="14100"/>
          <ac:picMkLst>
            <pc:docMk/>
            <pc:sldMk cId="2252322377" sldId="283"/>
            <ac:picMk id="1026" creationId="{34DF67CC-4C9A-D840-C543-B297FAFBC691}"/>
          </ac:picMkLst>
        </pc:picChg>
        <pc:picChg chg="add mod">
          <ac:chgData name="Varala, Aakash Reddy" userId="d6ae2246-c828-4d9d-a8e5-5931982261bc" providerId="ADAL" clId="{709CAED7-B109-4FF8-8293-C7C226877FFA}" dt="2023-11-27T16:42:07.762" v="555" actId="14100"/>
          <ac:picMkLst>
            <pc:docMk/>
            <pc:sldMk cId="2252322377" sldId="283"/>
            <ac:picMk id="1027" creationId="{26196487-9CD3-CC9F-7D55-0F0D5D23D5FF}"/>
          </ac:picMkLst>
        </pc:picChg>
      </pc:sldChg>
      <pc:sldChg chg="addSp delSp modSp new mod">
        <pc:chgData name="Varala, Aakash Reddy" userId="d6ae2246-c828-4d9d-a8e5-5931982261bc" providerId="ADAL" clId="{709CAED7-B109-4FF8-8293-C7C226877FFA}" dt="2023-11-27T18:28:40.068" v="1381" actId="20577"/>
        <pc:sldMkLst>
          <pc:docMk/>
          <pc:sldMk cId="1084591132" sldId="284"/>
        </pc:sldMkLst>
        <pc:spChg chg="mod">
          <ac:chgData name="Varala, Aakash Reddy" userId="d6ae2246-c828-4d9d-a8e5-5931982261bc" providerId="ADAL" clId="{709CAED7-B109-4FF8-8293-C7C226877FFA}" dt="2023-11-27T18:28:40.068" v="1381" actId="20577"/>
          <ac:spMkLst>
            <pc:docMk/>
            <pc:sldMk cId="1084591132" sldId="284"/>
            <ac:spMk id="2" creationId="{E5CF5D84-0FD7-6617-055E-2ED795536E04}"/>
          </ac:spMkLst>
        </pc:spChg>
        <pc:spChg chg="del mod">
          <ac:chgData name="Varala, Aakash Reddy" userId="d6ae2246-c828-4d9d-a8e5-5931982261bc" providerId="ADAL" clId="{709CAED7-B109-4FF8-8293-C7C226877FFA}" dt="2023-11-27T16:43:19.691" v="561" actId="478"/>
          <ac:spMkLst>
            <pc:docMk/>
            <pc:sldMk cId="1084591132" sldId="284"/>
            <ac:spMk id="3" creationId="{A05B5C8A-07D1-2301-04A7-20097E99C372}"/>
          </ac:spMkLst>
        </pc:spChg>
        <pc:picChg chg="add mod">
          <ac:chgData name="Varala, Aakash Reddy" userId="d6ae2246-c828-4d9d-a8e5-5931982261bc" providerId="ADAL" clId="{709CAED7-B109-4FF8-8293-C7C226877FFA}" dt="2023-11-27T16:50:41.221" v="612" actId="1076"/>
          <ac:picMkLst>
            <pc:docMk/>
            <pc:sldMk cId="1084591132" sldId="284"/>
            <ac:picMk id="2050" creationId="{15C2C5EF-3200-F7CA-D8FD-A302EB5088C5}"/>
          </ac:picMkLst>
        </pc:picChg>
        <pc:picChg chg="add mod">
          <ac:chgData name="Varala, Aakash Reddy" userId="d6ae2246-c828-4d9d-a8e5-5931982261bc" providerId="ADAL" clId="{709CAED7-B109-4FF8-8293-C7C226877FFA}" dt="2023-11-27T16:50:34.856" v="611" actId="1076"/>
          <ac:picMkLst>
            <pc:docMk/>
            <pc:sldMk cId="1084591132" sldId="284"/>
            <ac:picMk id="2051" creationId="{2BF17B4B-973A-795D-E6EA-6D90FC9ED176}"/>
          </ac:picMkLst>
        </pc:picChg>
      </pc:sldChg>
      <pc:sldChg chg="addSp delSp modSp new mod">
        <pc:chgData name="Varala, Aakash Reddy" userId="d6ae2246-c828-4d9d-a8e5-5931982261bc" providerId="ADAL" clId="{709CAED7-B109-4FF8-8293-C7C226877FFA}" dt="2023-11-27T18:29:08.891" v="1392" actId="27636"/>
        <pc:sldMkLst>
          <pc:docMk/>
          <pc:sldMk cId="2659124208" sldId="285"/>
        </pc:sldMkLst>
        <pc:spChg chg="mod">
          <ac:chgData name="Varala, Aakash Reddy" userId="d6ae2246-c828-4d9d-a8e5-5931982261bc" providerId="ADAL" clId="{709CAED7-B109-4FF8-8293-C7C226877FFA}" dt="2023-11-27T18:29:08.891" v="1392" actId="27636"/>
          <ac:spMkLst>
            <pc:docMk/>
            <pc:sldMk cId="2659124208" sldId="285"/>
            <ac:spMk id="2" creationId="{53CF0469-B602-CECA-F8C0-45D6B9ECFF4D}"/>
          </ac:spMkLst>
        </pc:spChg>
        <pc:spChg chg="del mod">
          <ac:chgData name="Varala, Aakash Reddy" userId="d6ae2246-c828-4d9d-a8e5-5931982261bc" providerId="ADAL" clId="{709CAED7-B109-4FF8-8293-C7C226877FFA}" dt="2023-11-27T16:47:48.855" v="594" actId="478"/>
          <ac:spMkLst>
            <pc:docMk/>
            <pc:sldMk cId="2659124208" sldId="285"/>
            <ac:spMk id="3" creationId="{2517BBB3-319F-E6F5-C038-1998B73BAA80}"/>
          </ac:spMkLst>
        </pc:spChg>
        <pc:picChg chg="add mod">
          <ac:chgData name="Varala, Aakash Reddy" userId="d6ae2246-c828-4d9d-a8e5-5931982261bc" providerId="ADAL" clId="{709CAED7-B109-4FF8-8293-C7C226877FFA}" dt="2023-11-27T16:49:45.082" v="603" actId="14100"/>
          <ac:picMkLst>
            <pc:docMk/>
            <pc:sldMk cId="2659124208" sldId="285"/>
            <ac:picMk id="3074" creationId="{1AE74B07-C241-11E7-8FC7-390ACC4186D2}"/>
          </ac:picMkLst>
        </pc:picChg>
        <pc:picChg chg="add del mod">
          <ac:chgData name="Varala, Aakash Reddy" userId="d6ae2246-c828-4d9d-a8e5-5931982261bc" providerId="ADAL" clId="{709CAED7-B109-4FF8-8293-C7C226877FFA}" dt="2023-11-27T16:49:08.622" v="599" actId="478"/>
          <ac:picMkLst>
            <pc:docMk/>
            <pc:sldMk cId="2659124208" sldId="285"/>
            <ac:picMk id="3075" creationId="{19FD38AF-13CC-9B8C-1494-04DFAEFC0E80}"/>
          </ac:picMkLst>
        </pc:picChg>
        <pc:picChg chg="add mod">
          <ac:chgData name="Varala, Aakash Reddy" userId="d6ae2246-c828-4d9d-a8e5-5931982261bc" providerId="ADAL" clId="{709CAED7-B109-4FF8-8293-C7C226877FFA}" dt="2023-11-27T16:50:02.596" v="608" actId="14100"/>
          <ac:picMkLst>
            <pc:docMk/>
            <pc:sldMk cId="2659124208" sldId="285"/>
            <ac:picMk id="3076" creationId="{86604C40-2682-FA58-5366-83DA18FC044E}"/>
          </ac:picMkLst>
        </pc:picChg>
      </pc:sldChg>
      <pc:sldChg chg="addSp delSp modSp new mod">
        <pc:chgData name="Varala, Aakash Reddy" userId="d6ae2246-c828-4d9d-a8e5-5931982261bc" providerId="ADAL" clId="{709CAED7-B109-4FF8-8293-C7C226877FFA}" dt="2023-11-27T18:29:34.025" v="1394" actId="255"/>
        <pc:sldMkLst>
          <pc:docMk/>
          <pc:sldMk cId="1581534628" sldId="286"/>
        </pc:sldMkLst>
        <pc:spChg chg="mod">
          <ac:chgData name="Varala, Aakash Reddy" userId="d6ae2246-c828-4d9d-a8e5-5931982261bc" providerId="ADAL" clId="{709CAED7-B109-4FF8-8293-C7C226877FFA}" dt="2023-11-27T17:46:04.942" v="1174" actId="20577"/>
          <ac:spMkLst>
            <pc:docMk/>
            <pc:sldMk cId="1581534628" sldId="286"/>
            <ac:spMk id="2" creationId="{7E6E6EE5-3E8D-2C0F-9AF3-48BD323B94DB}"/>
          </ac:spMkLst>
        </pc:spChg>
        <pc:spChg chg="mod">
          <ac:chgData name="Varala, Aakash Reddy" userId="d6ae2246-c828-4d9d-a8e5-5931982261bc" providerId="ADAL" clId="{709CAED7-B109-4FF8-8293-C7C226877FFA}" dt="2023-11-27T18:29:34.025" v="1394" actId="255"/>
          <ac:spMkLst>
            <pc:docMk/>
            <pc:sldMk cId="1581534628" sldId="286"/>
            <ac:spMk id="3" creationId="{29F41615-5209-7BC5-28C6-7D3906FD5094}"/>
          </ac:spMkLst>
        </pc:spChg>
        <pc:spChg chg="add del mod">
          <ac:chgData name="Varala, Aakash Reddy" userId="d6ae2246-c828-4d9d-a8e5-5931982261bc" providerId="ADAL" clId="{709CAED7-B109-4FF8-8293-C7C226877FFA}" dt="2023-11-27T16:59:57.954" v="643"/>
          <ac:spMkLst>
            <pc:docMk/>
            <pc:sldMk cId="1581534628" sldId="286"/>
            <ac:spMk id="4" creationId="{8F546EE9-B25B-8E86-5F37-A4DF719D3AB4}"/>
          </ac:spMkLst>
        </pc:spChg>
        <pc:spChg chg="add del mod">
          <ac:chgData name="Varala, Aakash Reddy" userId="d6ae2246-c828-4d9d-a8e5-5931982261bc" providerId="ADAL" clId="{709CAED7-B109-4FF8-8293-C7C226877FFA}" dt="2023-11-27T16:59:57.954" v="643"/>
          <ac:spMkLst>
            <pc:docMk/>
            <pc:sldMk cId="1581534628" sldId="286"/>
            <ac:spMk id="5" creationId="{D1C61338-D08D-9905-CEA1-0FF718CBCC5F}"/>
          </ac:spMkLst>
        </pc:spChg>
        <pc:picChg chg="add del mod">
          <ac:chgData name="Varala, Aakash Reddy" userId="d6ae2246-c828-4d9d-a8e5-5931982261bc" providerId="ADAL" clId="{709CAED7-B109-4FF8-8293-C7C226877FFA}" dt="2023-11-27T16:59:57.954" v="643"/>
          <ac:picMkLst>
            <pc:docMk/>
            <pc:sldMk cId="1581534628" sldId="286"/>
            <ac:picMk id="4097" creationId="{9FF51EB1-A729-0FFA-8FF9-9EAFAD9282FE}"/>
          </ac:picMkLst>
        </pc:picChg>
      </pc:sldChg>
      <pc:sldChg chg="modSp new mod">
        <pc:chgData name="Varala, Aakash Reddy" userId="d6ae2246-c828-4d9d-a8e5-5931982261bc" providerId="ADAL" clId="{709CAED7-B109-4FF8-8293-C7C226877FFA}" dt="2023-11-27T18:56:36.874" v="1567" actId="27636"/>
        <pc:sldMkLst>
          <pc:docMk/>
          <pc:sldMk cId="1287819237" sldId="287"/>
        </pc:sldMkLst>
        <pc:spChg chg="mod">
          <ac:chgData name="Varala, Aakash Reddy" userId="d6ae2246-c828-4d9d-a8e5-5931982261bc" providerId="ADAL" clId="{709CAED7-B109-4FF8-8293-C7C226877FFA}" dt="2023-11-27T18:56:36.874" v="1567" actId="27636"/>
          <ac:spMkLst>
            <pc:docMk/>
            <pc:sldMk cId="1287819237" sldId="287"/>
            <ac:spMk id="2" creationId="{9F4AF546-F871-355A-E81B-D05DE717EAFB}"/>
          </ac:spMkLst>
        </pc:spChg>
        <pc:spChg chg="mod">
          <ac:chgData name="Varala, Aakash Reddy" userId="d6ae2246-c828-4d9d-a8e5-5931982261bc" providerId="ADAL" clId="{709CAED7-B109-4FF8-8293-C7C226877FFA}" dt="2023-11-27T18:31:29.720" v="1395" actId="2711"/>
          <ac:spMkLst>
            <pc:docMk/>
            <pc:sldMk cId="1287819237" sldId="287"/>
            <ac:spMk id="3" creationId="{B862183F-3399-3F84-0D00-CD2F90DA1A58}"/>
          </ac:spMkLst>
        </pc:spChg>
      </pc:sldChg>
      <pc:sldChg chg="addSp modSp new mod">
        <pc:chgData name="Varala, Aakash Reddy" userId="d6ae2246-c828-4d9d-a8e5-5931982261bc" providerId="ADAL" clId="{709CAED7-B109-4FF8-8293-C7C226877FFA}" dt="2023-11-27T18:56:29.566" v="1565" actId="27636"/>
        <pc:sldMkLst>
          <pc:docMk/>
          <pc:sldMk cId="24186756" sldId="288"/>
        </pc:sldMkLst>
        <pc:spChg chg="mod">
          <ac:chgData name="Varala, Aakash Reddy" userId="d6ae2246-c828-4d9d-a8e5-5931982261bc" providerId="ADAL" clId="{709CAED7-B109-4FF8-8293-C7C226877FFA}" dt="2023-11-27T18:56:29.566" v="1565" actId="27636"/>
          <ac:spMkLst>
            <pc:docMk/>
            <pc:sldMk cId="24186756" sldId="288"/>
            <ac:spMk id="2" creationId="{41C68C58-38AA-D158-766B-D29A89F9B811}"/>
          </ac:spMkLst>
        </pc:spChg>
        <pc:spChg chg="mod">
          <ac:chgData name="Varala, Aakash Reddy" userId="d6ae2246-c828-4d9d-a8e5-5931982261bc" providerId="ADAL" clId="{709CAED7-B109-4FF8-8293-C7C226877FFA}" dt="2023-11-27T18:32:12.357" v="1398" actId="14100"/>
          <ac:spMkLst>
            <pc:docMk/>
            <pc:sldMk cId="24186756" sldId="288"/>
            <ac:spMk id="3" creationId="{9892A1BF-A06C-B275-C734-7B8034AEC615}"/>
          </ac:spMkLst>
        </pc:spChg>
        <pc:picChg chg="add mod">
          <ac:chgData name="Varala, Aakash Reddy" userId="d6ae2246-c828-4d9d-a8e5-5931982261bc" providerId="ADAL" clId="{709CAED7-B109-4FF8-8293-C7C226877FFA}" dt="2023-11-27T18:36:48.954" v="1417" actId="1076"/>
          <ac:picMkLst>
            <pc:docMk/>
            <pc:sldMk cId="24186756" sldId="288"/>
            <ac:picMk id="5" creationId="{880D8092-914E-2FBD-D8FF-738FF2BE452D}"/>
          </ac:picMkLst>
        </pc:picChg>
      </pc:sldChg>
      <pc:sldChg chg="addSp modSp new mod">
        <pc:chgData name="Varala, Aakash Reddy" userId="d6ae2246-c828-4d9d-a8e5-5931982261bc" providerId="ADAL" clId="{709CAED7-B109-4FF8-8293-C7C226877FFA}" dt="2023-11-27T18:37:28.985" v="1420" actId="27636"/>
        <pc:sldMkLst>
          <pc:docMk/>
          <pc:sldMk cId="2048470605" sldId="289"/>
        </pc:sldMkLst>
        <pc:spChg chg="mod">
          <ac:chgData name="Varala, Aakash Reddy" userId="d6ae2246-c828-4d9d-a8e5-5931982261bc" providerId="ADAL" clId="{709CAED7-B109-4FF8-8293-C7C226877FFA}" dt="2023-11-27T18:37:28.985" v="1420" actId="27636"/>
          <ac:spMkLst>
            <pc:docMk/>
            <pc:sldMk cId="2048470605" sldId="289"/>
            <ac:spMk id="2" creationId="{0DE42184-D232-348D-F642-BB6B736D80F7}"/>
          </ac:spMkLst>
        </pc:spChg>
        <pc:spChg chg="mod">
          <ac:chgData name="Varala, Aakash Reddy" userId="d6ae2246-c828-4d9d-a8e5-5931982261bc" providerId="ADAL" clId="{709CAED7-B109-4FF8-8293-C7C226877FFA}" dt="2023-11-27T18:37:19.735" v="1418" actId="2711"/>
          <ac:spMkLst>
            <pc:docMk/>
            <pc:sldMk cId="2048470605" sldId="289"/>
            <ac:spMk id="3" creationId="{BDB65DCE-039C-E154-F962-D563829860C7}"/>
          </ac:spMkLst>
        </pc:spChg>
        <pc:picChg chg="add mod">
          <ac:chgData name="Varala, Aakash Reddy" userId="d6ae2246-c828-4d9d-a8e5-5931982261bc" providerId="ADAL" clId="{709CAED7-B109-4FF8-8293-C7C226877FFA}" dt="2023-11-27T17:26:34.320" v="917" actId="1076"/>
          <ac:picMkLst>
            <pc:docMk/>
            <pc:sldMk cId="2048470605" sldId="289"/>
            <ac:picMk id="4" creationId="{A774BA03-92FE-1CFD-F226-D5B0FD3E7120}"/>
          </ac:picMkLst>
        </pc:picChg>
      </pc:sldChg>
      <pc:sldChg chg="addSp modSp new mod">
        <pc:chgData name="Varala, Aakash Reddy" userId="d6ae2246-c828-4d9d-a8e5-5931982261bc" providerId="ADAL" clId="{709CAED7-B109-4FF8-8293-C7C226877FFA}" dt="2023-11-27T18:37:53.835" v="1423" actId="27636"/>
        <pc:sldMkLst>
          <pc:docMk/>
          <pc:sldMk cId="606379627" sldId="290"/>
        </pc:sldMkLst>
        <pc:spChg chg="mod">
          <ac:chgData name="Varala, Aakash Reddy" userId="d6ae2246-c828-4d9d-a8e5-5931982261bc" providerId="ADAL" clId="{709CAED7-B109-4FF8-8293-C7C226877FFA}" dt="2023-11-27T18:37:53.835" v="1423" actId="27636"/>
          <ac:spMkLst>
            <pc:docMk/>
            <pc:sldMk cId="606379627" sldId="290"/>
            <ac:spMk id="2" creationId="{81B88CE9-95C2-8DBB-023B-40FE7812D95E}"/>
          </ac:spMkLst>
        </pc:spChg>
        <pc:spChg chg="mod">
          <ac:chgData name="Varala, Aakash Reddy" userId="d6ae2246-c828-4d9d-a8e5-5931982261bc" providerId="ADAL" clId="{709CAED7-B109-4FF8-8293-C7C226877FFA}" dt="2023-11-27T18:37:44.109" v="1421" actId="2711"/>
          <ac:spMkLst>
            <pc:docMk/>
            <pc:sldMk cId="606379627" sldId="290"/>
            <ac:spMk id="3" creationId="{0E5DC9BB-F9F7-C75A-5A06-E7ACD526470E}"/>
          </ac:spMkLst>
        </pc:spChg>
        <pc:spChg chg="add mod">
          <ac:chgData name="Varala, Aakash Reddy" userId="d6ae2246-c828-4d9d-a8e5-5931982261bc" providerId="ADAL" clId="{709CAED7-B109-4FF8-8293-C7C226877FFA}" dt="2023-11-27T18:37:44.109" v="1421" actId="2711"/>
          <ac:spMkLst>
            <pc:docMk/>
            <pc:sldMk cId="606379627" sldId="290"/>
            <ac:spMk id="5" creationId="{4D9CB89C-008D-8E12-F571-4134349ECF8D}"/>
          </ac:spMkLst>
        </pc:spChg>
        <pc:picChg chg="add mod">
          <ac:chgData name="Varala, Aakash Reddy" userId="d6ae2246-c828-4d9d-a8e5-5931982261bc" providerId="ADAL" clId="{709CAED7-B109-4FF8-8293-C7C226877FFA}" dt="2023-11-27T17:29:55.231" v="947" actId="1076"/>
          <ac:picMkLst>
            <pc:docMk/>
            <pc:sldMk cId="606379627" sldId="290"/>
            <ac:picMk id="4" creationId="{ED58CF68-D51F-6A0A-D8D4-B990E148219D}"/>
          </ac:picMkLst>
        </pc:picChg>
      </pc:sldChg>
      <pc:sldChg chg="new del">
        <pc:chgData name="Varala, Aakash Reddy" userId="d6ae2246-c828-4d9d-a8e5-5931982261bc" providerId="ADAL" clId="{709CAED7-B109-4FF8-8293-C7C226877FFA}" dt="2023-11-27T17:28:39.344" v="933" actId="680"/>
        <pc:sldMkLst>
          <pc:docMk/>
          <pc:sldMk cId="1528754896" sldId="290"/>
        </pc:sldMkLst>
      </pc:sldChg>
      <pc:sldChg chg="modSp new mod">
        <pc:chgData name="Varala, Aakash Reddy" userId="d6ae2246-c828-4d9d-a8e5-5931982261bc" providerId="ADAL" clId="{709CAED7-B109-4FF8-8293-C7C226877FFA}" dt="2023-11-27T17:47:00.640" v="1202" actId="123"/>
        <pc:sldMkLst>
          <pc:docMk/>
          <pc:sldMk cId="1533761320" sldId="291"/>
        </pc:sldMkLst>
        <pc:spChg chg="mod">
          <ac:chgData name="Varala, Aakash Reddy" userId="d6ae2246-c828-4d9d-a8e5-5931982261bc" providerId="ADAL" clId="{709CAED7-B109-4FF8-8293-C7C226877FFA}" dt="2023-11-27T17:33:34.907" v="990" actId="27636"/>
          <ac:spMkLst>
            <pc:docMk/>
            <pc:sldMk cId="1533761320" sldId="291"/>
            <ac:spMk id="2" creationId="{C894C837-FA11-2A0D-CE09-7AB2541E4BA3}"/>
          </ac:spMkLst>
        </pc:spChg>
        <pc:spChg chg="mod">
          <ac:chgData name="Varala, Aakash Reddy" userId="d6ae2246-c828-4d9d-a8e5-5931982261bc" providerId="ADAL" clId="{709CAED7-B109-4FF8-8293-C7C226877FFA}" dt="2023-11-27T17:47:00.640" v="1202" actId="123"/>
          <ac:spMkLst>
            <pc:docMk/>
            <pc:sldMk cId="1533761320" sldId="291"/>
            <ac:spMk id="3" creationId="{D6BA2DA9-6EF7-76EE-C2BC-7457A4AFED57}"/>
          </ac:spMkLst>
        </pc:spChg>
      </pc:sldChg>
      <pc:sldChg chg="modSp new mod">
        <pc:chgData name="Varala, Aakash Reddy" userId="d6ae2246-c828-4d9d-a8e5-5931982261bc" providerId="ADAL" clId="{709CAED7-B109-4FF8-8293-C7C226877FFA}" dt="2023-11-27T18:39:30.373" v="1452" actId="255"/>
        <pc:sldMkLst>
          <pc:docMk/>
          <pc:sldMk cId="3421463024" sldId="292"/>
        </pc:sldMkLst>
        <pc:spChg chg="mod">
          <ac:chgData name="Varala, Aakash Reddy" userId="d6ae2246-c828-4d9d-a8e5-5931982261bc" providerId="ADAL" clId="{709CAED7-B109-4FF8-8293-C7C226877FFA}" dt="2023-11-27T18:39:30.373" v="1452" actId="255"/>
          <ac:spMkLst>
            <pc:docMk/>
            <pc:sldMk cId="3421463024" sldId="292"/>
            <ac:spMk id="2" creationId="{D4A6947F-70C9-2B75-D8DB-A0166B0B112F}"/>
          </ac:spMkLst>
        </pc:spChg>
        <pc:spChg chg="mod">
          <ac:chgData name="Varala, Aakash Reddy" userId="d6ae2246-c828-4d9d-a8e5-5931982261bc" providerId="ADAL" clId="{709CAED7-B109-4FF8-8293-C7C226877FFA}" dt="2023-11-27T18:39:20.858" v="1449" actId="2711"/>
          <ac:spMkLst>
            <pc:docMk/>
            <pc:sldMk cId="3421463024" sldId="292"/>
            <ac:spMk id="3" creationId="{208FAD53-24AA-5AC0-E0F7-CD98AD357175}"/>
          </ac:spMkLst>
        </pc:spChg>
      </pc:sldChg>
      <pc:sldChg chg="modSp new mod">
        <pc:chgData name="Varala, Aakash Reddy" userId="d6ae2246-c828-4d9d-a8e5-5931982261bc" providerId="ADAL" clId="{709CAED7-B109-4FF8-8293-C7C226877FFA}" dt="2023-11-27T18:39:46.856" v="1455" actId="27636"/>
        <pc:sldMkLst>
          <pc:docMk/>
          <pc:sldMk cId="1335251243" sldId="293"/>
        </pc:sldMkLst>
        <pc:spChg chg="mod">
          <ac:chgData name="Varala, Aakash Reddy" userId="d6ae2246-c828-4d9d-a8e5-5931982261bc" providerId="ADAL" clId="{709CAED7-B109-4FF8-8293-C7C226877FFA}" dt="2023-11-27T18:39:46.856" v="1455" actId="27636"/>
          <ac:spMkLst>
            <pc:docMk/>
            <pc:sldMk cId="1335251243" sldId="293"/>
            <ac:spMk id="2" creationId="{25746FC6-B899-C8BD-3AA3-36FDADD65613}"/>
          </ac:spMkLst>
        </pc:spChg>
        <pc:spChg chg="mod">
          <ac:chgData name="Varala, Aakash Reddy" userId="d6ae2246-c828-4d9d-a8e5-5931982261bc" providerId="ADAL" clId="{709CAED7-B109-4FF8-8293-C7C226877FFA}" dt="2023-11-27T18:39:39.605" v="1453" actId="2711"/>
          <ac:spMkLst>
            <pc:docMk/>
            <pc:sldMk cId="1335251243" sldId="293"/>
            <ac:spMk id="3" creationId="{83FA1FB2-543F-2485-3A4C-827DBFED72CD}"/>
          </ac:spMkLst>
        </pc:spChg>
      </pc:sldChg>
      <pc:sldChg chg="add del">
        <pc:chgData name="Varala, Aakash Reddy" userId="d6ae2246-c828-4d9d-a8e5-5931982261bc" providerId="ADAL" clId="{709CAED7-B109-4FF8-8293-C7C226877FFA}" dt="2023-11-27T18:45:18.494" v="1471" actId="47"/>
        <pc:sldMkLst>
          <pc:docMk/>
          <pc:sldMk cId="806054011" sldId="294"/>
        </pc:sldMkLst>
      </pc:sldChg>
      <pc:sldChg chg="add">
        <pc:chgData name="Varala, Aakash Reddy" userId="d6ae2246-c828-4d9d-a8e5-5931982261bc" providerId="ADAL" clId="{709CAED7-B109-4FF8-8293-C7C226877FFA}" dt="2023-11-27T18:54:13.409" v="1537"/>
        <pc:sldMkLst>
          <pc:docMk/>
          <pc:sldMk cId="1663681845" sldId="294"/>
        </pc:sldMkLst>
      </pc:sldChg>
      <pc:sldChg chg="add del">
        <pc:chgData name="Varala, Aakash Reddy" userId="d6ae2246-c828-4d9d-a8e5-5931982261bc" providerId="ADAL" clId="{709CAED7-B109-4FF8-8293-C7C226877FFA}" dt="2023-11-27T18:04:35.563" v="1315" actId="47"/>
        <pc:sldMkLst>
          <pc:docMk/>
          <pc:sldMk cId="3256062628" sldId="294"/>
        </pc:sldMkLst>
      </pc:sldChg>
      <pc:sldChg chg="delSp modSp add mod">
        <pc:chgData name="Varala, Aakash Reddy" userId="d6ae2246-c828-4d9d-a8e5-5931982261bc" providerId="ADAL" clId="{709CAED7-B109-4FF8-8293-C7C226877FFA}" dt="2023-11-27T18:54:30.700" v="1544" actId="478"/>
        <pc:sldMkLst>
          <pc:docMk/>
          <pc:sldMk cId="895800119" sldId="295"/>
        </pc:sldMkLst>
        <pc:spChg chg="del mod">
          <ac:chgData name="Varala, Aakash Reddy" userId="d6ae2246-c828-4d9d-a8e5-5931982261bc" providerId="ADAL" clId="{709CAED7-B109-4FF8-8293-C7C226877FFA}" dt="2023-11-27T18:54:30.700" v="1544" actId="478"/>
          <ac:spMkLst>
            <pc:docMk/>
            <pc:sldMk cId="895800119" sldId="295"/>
            <ac:spMk id="2" creationId="{D35CAE10-0134-462D-9E6E-4098FDE3EFE0}"/>
          </ac:spMkLst>
        </pc:spChg>
        <pc:spChg chg="del">
          <ac:chgData name="Varala, Aakash Reddy" userId="d6ae2246-c828-4d9d-a8e5-5931982261bc" providerId="ADAL" clId="{709CAED7-B109-4FF8-8293-C7C226877FFA}" dt="2023-11-27T18:54:30.700" v="1544" actId="478"/>
          <ac:spMkLst>
            <pc:docMk/>
            <pc:sldMk cId="895800119" sldId="295"/>
            <ac:spMk id="3" creationId="{B4287880-086E-499F-984B-EFBE8A505949}"/>
          </ac:spMkLst>
        </pc:spChg>
      </pc:sldChg>
      <pc:sldChg chg="add del">
        <pc:chgData name="Varala, Aakash Reddy" userId="d6ae2246-c828-4d9d-a8e5-5931982261bc" providerId="ADAL" clId="{709CAED7-B109-4FF8-8293-C7C226877FFA}" dt="2023-11-27T18:44:41.961" v="1470" actId="2890"/>
        <pc:sldMkLst>
          <pc:docMk/>
          <pc:sldMk cId="3836565434" sldId="295"/>
        </pc:sldMkLst>
      </pc:sldChg>
      <pc:sldChg chg="add del">
        <pc:chgData name="Varala, Aakash Reddy" userId="d6ae2246-c828-4d9d-a8e5-5931982261bc" providerId="ADAL" clId="{709CAED7-B109-4FF8-8293-C7C226877FFA}" dt="2023-11-27T18:54:25.795" v="1543" actId="47"/>
        <pc:sldMkLst>
          <pc:docMk/>
          <pc:sldMk cId="2191815699" sldId="296"/>
        </pc:sldMkLst>
      </pc:sldChg>
      <pc:sldChg chg="add del">
        <pc:chgData name="Varala, Aakash Reddy" userId="d6ae2246-c828-4d9d-a8e5-5931982261bc" providerId="ADAL" clId="{709CAED7-B109-4FF8-8293-C7C226877FFA}" dt="2023-11-27T18:44:41.444" v="1469" actId="2890"/>
        <pc:sldMkLst>
          <pc:docMk/>
          <pc:sldMk cId="3392068436" sldId="296"/>
        </pc:sldMkLst>
      </pc:sldChg>
      <pc:sldMasterChg chg="add del setBg addSldLayout delSldLayout modSldLayout">
        <pc:chgData name="Varala, Aakash Reddy" userId="d6ae2246-c828-4d9d-a8e5-5931982261bc" providerId="ADAL" clId="{709CAED7-B109-4FF8-8293-C7C226877FFA}" dt="2023-11-27T18:46:58.215" v="1475"/>
        <pc:sldMasterMkLst>
          <pc:docMk/>
          <pc:sldMasterMk cId="4081922760" sldId="2147483648"/>
        </pc:sldMasterMkLst>
        <pc:sldLayoutChg chg="add del setBg">
          <pc:chgData name="Varala, Aakash Reddy" userId="d6ae2246-c828-4d9d-a8e5-5931982261bc" providerId="ADAL" clId="{709CAED7-B109-4FF8-8293-C7C226877FFA}" dt="2023-11-27T18:46:58.215" v="1475"/>
          <pc:sldLayoutMkLst>
            <pc:docMk/>
            <pc:sldMasterMk cId="4081922760" sldId="2147483648"/>
            <pc:sldLayoutMk cId="4225359235" sldId="2147483661"/>
          </pc:sldLayoutMkLst>
        </pc:sldLayoutChg>
      </pc:sldMasterChg>
      <pc:sldMasterChg chg="del addSldLayout delSldLayout modSldLayout">
        <pc:chgData name="Varala, Aakash Reddy" userId="d6ae2246-c828-4d9d-a8e5-5931982261bc" providerId="ADAL" clId="{709CAED7-B109-4FF8-8293-C7C226877FFA}" dt="2023-11-27T17:51:46.616" v="1209" actId="47"/>
        <pc:sldMasterMkLst>
          <pc:docMk/>
          <pc:sldMasterMk cId="0" sldId="2147483666"/>
        </pc:sldMasterMkLst>
        <pc:sldLayoutChg chg="del">
          <pc:chgData name="Varala, Aakash Reddy" userId="d6ae2246-c828-4d9d-a8e5-5931982261bc" providerId="ADAL" clId="{709CAED7-B109-4FF8-8293-C7C226877FFA}" dt="2023-11-27T17:51:46.616" v="1209" actId="47"/>
          <pc:sldLayoutMkLst>
            <pc:docMk/>
            <pc:sldMasterMk cId="0" sldId="2147483666"/>
            <pc:sldLayoutMk cId="0" sldId="2147483649"/>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0"/>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1"/>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2"/>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3"/>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4"/>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5"/>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6"/>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7"/>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8"/>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59"/>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60"/>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62"/>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63"/>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64"/>
          </pc:sldLayoutMkLst>
        </pc:sldLayoutChg>
        <pc:sldLayoutChg chg="del">
          <pc:chgData name="Varala, Aakash Reddy" userId="d6ae2246-c828-4d9d-a8e5-5931982261bc" providerId="ADAL" clId="{709CAED7-B109-4FF8-8293-C7C226877FFA}" dt="2023-11-27T17:51:46.616" v="1209" actId="47"/>
          <pc:sldLayoutMkLst>
            <pc:docMk/>
            <pc:sldMasterMk cId="0" sldId="2147483666"/>
            <pc:sldLayoutMk cId="0" sldId="2147483665"/>
          </pc:sldLayoutMkLst>
        </pc:sldLayoutChg>
        <pc:sldLayoutChg chg="del replId">
          <pc:chgData name="Varala, Aakash Reddy" userId="d6ae2246-c828-4d9d-a8e5-5931982261bc" providerId="ADAL" clId="{709CAED7-B109-4FF8-8293-C7C226877FFA}" dt="2023-11-27T17:51:46.616" v="1209" actId="47"/>
          <pc:sldLayoutMkLst>
            <pc:docMk/>
            <pc:sldMasterMk cId="0" sldId="2147483666"/>
            <pc:sldLayoutMk cId="0" sldId="2147483667"/>
          </pc:sldLayoutMkLst>
        </pc:sldLayoutChg>
        <pc:sldLayoutChg chg="add del replId">
          <pc:chgData name="Varala, Aakash Reddy" userId="d6ae2246-c828-4d9d-a8e5-5931982261bc" providerId="ADAL" clId="{709CAED7-B109-4FF8-8293-C7C226877FFA}" dt="2023-11-27T15:24:53.224" v="55" actId="27028"/>
          <pc:sldLayoutMkLst>
            <pc:docMk/>
            <pc:sldMasterMk cId="0" sldId="2147483666"/>
            <pc:sldLayoutMk cId="3965766360" sldId="2147483667"/>
          </pc:sldLayoutMkLst>
        </pc:sldLayoutChg>
        <pc:sldLayoutChg chg="del replId">
          <pc:chgData name="Varala, Aakash Reddy" userId="d6ae2246-c828-4d9d-a8e5-5931982261bc" providerId="ADAL" clId="{709CAED7-B109-4FF8-8293-C7C226877FFA}" dt="2023-11-27T17:51:46.616" v="1209" actId="47"/>
          <pc:sldLayoutMkLst>
            <pc:docMk/>
            <pc:sldMasterMk cId="0" sldId="2147483666"/>
            <pc:sldLayoutMk cId="0" sldId="2147483668"/>
          </pc:sldLayoutMkLst>
        </pc:sldLayoutChg>
      </pc:sldMasterChg>
    </pc:docChg>
  </pc:docChgLst>
  <pc:docChgLst>
    <pc:chgData name="Varala, Aakash Reddy" userId="d6ae2246-c828-4d9d-a8e5-5931982261bc" providerId="ADAL" clId="{F0A9F514-1038-412C-87CC-9F47D6D31496}"/>
    <pc:docChg chg="undo custSel modSld">
      <pc:chgData name="Varala, Aakash Reddy" userId="d6ae2246-c828-4d9d-a8e5-5931982261bc" providerId="ADAL" clId="{F0A9F514-1038-412C-87CC-9F47D6D31496}" dt="2023-11-27T20:03:46.084" v="9" actId="113"/>
      <pc:docMkLst>
        <pc:docMk/>
      </pc:docMkLst>
      <pc:sldChg chg="modSp mod">
        <pc:chgData name="Varala, Aakash Reddy" userId="d6ae2246-c828-4d9d-a8e5-5931982261bc" providerId="ADAL" clId="{F0A9F514-1038-412C-87CC-9F47D6D31496}" dt="2023-11-27T20:03:46.084" v="9" actId="113"/>
        <pc:sldMkLst>
          <pc:docMk/>
          <pc:sldMk cId="3421463024" sldId="292"/>
        </pc:sldMkLst>
        <pc:spChg chg="mod">
          <ac:chgData name="Varala, Aakash Reddy" userId="d6ae2246-c828-4d9d-a8e5-5931982261bc" providerId="ADAL" clId="{F0A9F514-1038-412C-87CC-9F47D6D31496}" dt="2023-11-27T20:03:46.084" v="9" actId="113"/>
          <ac:spMkLst>
            <pc:docMk/>
            <pc:sldMk cId="3421463024" sldId="292"/>
            <ac:spMk id="3" creationId="{208FAD53-24AA-5AC0-E0F7-CD98AD357175}"/>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7DFA48A-D45C-104B-BED3-DE006E62D3AF}"/>
              </a:ext>
            </a:extLst>
          </p:cNvPr>
          <p:cNvPicPr>
            <a:picLocks noChangeAspect="1"/>
          </p:cNvPicPr>
          <p:nvPr userDrawn="1"/>
        </p:nvPicPr>
        <p:blipFill>
          <a:blip r:embed="rId2"/>
          <a:stretch>
            <a:fillRect/>
          </a:stretch>
        </p:blipFill>
        <p:spPr>
          <a:xfrm>
            <a:off x="7762449" y="163365"/>
            <a:ext cx="1217615" cy="561976"/>
          </a:xfrm>
          <a:prstGeom prst="rect">
            <a:avLst/>
          </a:prstGeom>
        </p:spPr>
      </p:pic>
      <p:sp>
        <p:nvSpPr>
          <p:cNvPr id="4" name="Text Placeholder 3">
            <a:extLst>
              <a:ext uri="{FF2B5EF4-FFF2-40B4-BE49-F238E27FC236}">
                <a16:creationId xmlns:a16="http://schemas.microsoft.com/office/drawing/2014/main" id="{29C5E821-9602-8B43-B24F-C0C7DEF06399}"/>
              </a:ext>
            </a:extLst>
          </p:cNvPr>
          <p:cNvSpPr>
            <a:spLocks noGrp="1"/>
          </p:cNvSpPr>
          <p:nvPr>
            <p:ph type="body" sz="quarter" idx="10" hasCustomPrompt="1"/>
          </p:nvPr>
        </p:nvSpPr>
        <p:spPr>
          <a:xfrm>
            <a:off x="1569244" y="1973819"/>
            <a:ext cx="6500813" cy="655082"/>
          </a:xfrm>
          <a:prstGeom prst="rect">
            <a:avLst/>
          </a:prstGeom>
        </p:spPr>
        <p:txBody>
          <a:bodyPr/>
          <a:lstStyle>
            <a:lvl1pPr marL="0" indent="0">
              <a:buNone/>
              <a:defRPr sz="4500"/>
            </a:lvl1pPr>
          </a:lstStyle>
          <a:p>
            <a:pPr lvl="0"/>
            <a:r>
              <a:rPr lang="en-US" dirty="0"/>
              <a:t>Very Large Headline Here</a:t>
            </a:r>
          </a:p>
        </p:txBody>
      </p:sp>
      <p:sp>
        <p:nvSpPr>
          <p:cNvPr id="9" name="Text Placeholder 3">
            <a:extLst>
              <a:ext uri="{FF2B5EF4-FFF2-40B4-BE49-F238E27FC236}">
                <a16:creationId xmlns:a16="http://schemas.microsoft.com/office/drawing/2014/main" id="{F6C1644D-226D-1A4D-8637-0158912CDBED}"/>
              </a:ext>
            </a:extLst>
          </p:cNvPr>
          <p:cNvSpPr>
            <a:spLocks noGrp="1"/>
          </p:cNvSpPr>
          <p:nvPr>
            <p:ph type="body" sz="quarter" idx="11" hasCustomPrompt="1"/>
          </p:nvPr>
        </p:nvSpPr>
        <p:spPr>
          <a:xfrm>
            <a:off x="1569244" y="2728199"/>
            <a:ext cx="6500813" cy="1836181"/>
          </a:xfrm>
          <a:prstGeom prst="rect">
            <a:avLst/>
          </a:prstGeom>
        </p:spPr>
        <p:txBody>
          <a:bodyPr/>
          <a:lstStyle>
            <a:lvl1pPr marL="0" indent="0">
              <a:buNone/>
              <a:defRPr sz="1350"/>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Tree>
    <p:extLst>
      <p:ext uri="{BB962C8B-B14F-4D97-AF65-F5344CB8AC3E}">
        <p14:creationId xmlns:p14="http://schemas.microsoft.com/office/powerpoint/2010/main" val="422535923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
            <a:lum/>
          </a:blip>
          <a:srcRect/>
          <a:stretch>
            <a:fillRect t="-16000" b="-16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D78388-4C53-4A78-8FE6-96F690572CB0}"/>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D535870-6F23-4BF8-9C09-8C6542CE9797}"/>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A44427-F1E6-4C6E-B83D-3461EC20448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860AEE59-AAA8-4FE3-926A-2E0DEE1EFE1F}" type="datetime1">
              <a:rPr lang="en-US" smtClean="0"/>
              <a:t>11/27/2023</a:t>
            </a:fld>
            <a:endParaRPr lang="en-IN"/>
          </a:p>
        </p:txBody>
      </p:sp>
      <p:sp>
        <p:nvSpPr>
          <p:cNvPr id="5" name="Footer Placeholder 4">
            <a:extLst>
              <a:ext uri="{FF2B5EF4-FFF2-40B4-BE49-F238E27FC236}">
                <a16:creationId xmlns:a16="http://schemas.microsoft.com/office/drawing/2014/main" id="{495EEF5C-88F1-4C4C-A8DA-EC76F6118213}"/>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640F3C4-00AC-4FF4-BA0C-6FDDDFF13961}"/>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86B541F6-5B1F-4AEB-A0F2-4E040829CA89}" type="slidenum">
              <a:rPr lang="en-IN" smtClean="0"/>
              <a:t>‹#›</a:t>
            </a:fld>
            <a:endParaRPr lang="en-IN"/>
          </a:p>
        </p:txBody>
      </p:sp>
    </p:spTree>
    <p:extLst>
      <p:ext uri="{BB962C8B-B14F-4D97-AF65-F5344CB8AC3E}">
        <p14:creationId xmlns:p14="http://schemas.microsoft.com/office/powerpoint/2010/main" val="4081922760"/>
      </p:ext>
    </p:extLst>
  </p:cSld>
  <p:clrMap bg1="lt1" tx1="dk1" bg2="lt2" tx2="dk2" accent1="accent1" accent2="accent2" accent3="accent3" accent4="accent4" accent5="accent5" accent6="accent6" hlink="hlink" folHlink="folHlink"/>
  <p:sldLayoutIdLst>
    <p:sldLayoutId id="2147483661"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Hanumanthareddy12/Automated-Vehicle-Insurance-Fraud-Detection"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www.kaggle.com/code/rashmiek99/vehicle-insurance-fraud-detection" TargetMode="External"/><Relationship Id="rId2" Type="http://schemas.openxmlformats.org/officeDocument/2006/relationships/hyperlink" Target="https://video.alexanderstreet.com/watch/hands-on-supervised-machine-learning-with-python"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mailto:UmaAbhishekPolakonda@my.unt.edu" TargetMode="External"/><Relationship Id="rId2" Type="http://schemas.openxmlformats.org/officeDocument/2006/relationships/hyperlink" Target="mailto:SaiKumarAkkamshetty@my.unt.edu" TargetMode="Externa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mailto:HanumanthaReddyVarikuti@my.unt.edu" TargetMode="External"/><Relationship Id="rId4" Type="http://schemas.openxmlformats.org/officeDocument/2006/relationships/hyperlink" Target="mailto:AakashReddyVarala@my.unt.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188B9E64-DB0C-45CD-8851-285093A45FE0}"/>
              </a:ext>
            </a:extLst>
          </p:cNvPr>
          <p:cNvSpPr txBox="1">
            <a:spLocks/>
          </p:cNvSpPr>
          <p:nvPr/>
        </p:nvSpPr>
        <p:spPr>
          <a:xfrm>
            <a:off x="749743" y="303462"/>
            <a:ext cx="6500813" cy="858285"/>
          </a:xfrm>
          <a:prstGeom prst="rect">
            <a:avLst/>
          </a:prstGeom>
          <a:noFill/>
          <a:ln>
            <a:noFill/>
          </a:ln>
        </p:spPr>
        <p:style>
          <a:lnRef idx="0">
            <a:scrgbClr r="0" g="0" b="0"/>
          </a:lnRef>
          <a:fillRef idx="0">
            <a:scrgbClr r="0" g="0" b="0"/>
          </a:fillRef>
          <a:effectRef idx="0">
            <a:scrgbClr r="0" g="0" b="0"/>
          </a:effectRef>
          <a:fontRef idx="minor">
            <a:schemeClr val="lt1"/>
          </a:fontRef>
        </p:style>
        <p:txBody>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2400" dirty="0">
                <a:latin typeface="Times New Roman" panose="02020603050405020304" pitchFamily="18" charset="0"/>
                <a:ea typeface="Verdana" panose="020B0604030504040204" pitchFamily="34" charset="0"/>
                <a:cs typeface="Times New Roman" panose="02020603050405020304" pitchFamily="18" charset="0"/>
              </a:rPr>
              <a:t>DTSC 5502 – </a:t>
            </a: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Principles and Techniques for Data Science</a:t>
            </a:r>
            <a:endParaRPr lang="en-US" sz="2400" dirty="0">
              <a:latin typeface="Times New Roman" panose="02020603050405020304" pitchFamily="18" charset="0"/>
              <a:ea typeface="Verdana" panose="020B0604030504040204" pitchFamily="34" charset="0"/>
              <a:cs typeface="Times New Roman" panose="02020603050405020304" pitchFamily="18" charset="0"/>
            </a:endParaRPr>
          </a:p>
        </p:txBody>
      </p:sp>
      <p:sp>
        <p:nvSpPr>
          <p:cNvPr id="11" name="Text Placeholder 10">
            <a:extLst>
              <a:ext uri="{FF2B5EF4-FFF2-40B4-BE49-F238E27FC236}">
                <a16:creationId xmlns:a16="http://schemas.microsoft.com/office/drawing/2014/main" id="{28D27980-1F39-4EE5-87F1-01FC98B41868}"/>
              </a:ext>
            </a:extLst>
          </p:cNvPr>
          <p:cNvSpPr>
            <a:spLocks noGrp="1"/>
          </p:cNvSpPr>
          <p:nvPr>
            <p:ph type="body" sz="quarter" idx="10"/>
          </p:nvPr>
        </p:nvSpPr>
        <p:spPr>
          <a:xfrm>
            <a:off x="749743" y="1356886"/>
            <a:ext cx="6991895" cy="1646421"/>
          </a:xfrm>
        </p:spPr>
        <p:txBody>
          <a:bodyPr>
            <a:no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2400" b="1" kern="100" dirty="0">
                <a:effectLst/>
                <a:latin typeface="Times New Roman" panose="02020603050405020304" pitchFamily="18" charset="0"/>
                <a:ea typeface="Calibri" panose="020F0502020204030204" pitchFamily="34" charset="0"/>
                <a:cs typeface="Times New Roman" panose="02020603050405020304" pitchFamily="18" charset="0"/>
              </a:rPr>
              <a:t>Automated Vehicle Insurance Fraud Detection with Supervised Machine Learning</a:t>
            </a:r>
            <a:endParaRPr lang="en-IN" sz="2400" dirty="0">
              <a:latin typeface="Georgia" panose="02040502050405020303" pitchFamily="18" charset="0"/>
              <a:cs typeface="Times New Roman" panose="02020603050405020304" pitchFamily="18" charset="0"/>
            </a:endParaRPr>
          </a:p>
        </p:txBody>
      </p:sp>
      <p:pic>
        <p:nvPicPr>
          <p:cNvPr id="2" name="Picture 1" descr="A cartoon of a person in a suit&#10;&#10;Description automatically generated">
            <a:extLst>
              <a:ext uri="{FF2B5EF4-FFF2-40B4-BE49-F238E27FC236}">
                <a16:creationId xmlns:a16="http://schemas.microsoft.com/office/drawing/2014/main" id="{BD495761-A837-87CD-FE29-6FD1A391C5B4}"/>
              </a:ext>
            </a:extLst>
          </p:cNvPr>
          <p:cNvPicPr>
            <a:picLocks noChangeAspect="1"/>
          </p:cNvPicPr>
          <p:nvPr/>
        </p:nvPicPr>
        <p:blipFill>
          <a:blip r:embed="rId2"/>
          <a:stretch>
            <a:fillRect/>
          </a:stretch>
        </p:blipFill>
        <p:spPr>
          <a:xfrm>
            <a:off x="5020508" y="1922462"/>
            <a:ext cx="3520787" cy="2657475"/>
          </a:xfrm>
          <a:prstGeom prst="rect">
            <a:avLst/>
          </a:prstGeom>
        </p:spPr>
      </p:pic>
      <p:sp>
        <p:nvSpPr>
          <p:cNvPr id="5" name="TextBox 4">
            <a:extLst>
              <a:ext uri="{FF2B5EF4-FFF2-40B4-BE49-F238E27FC236}">
                <a16:creationId xmlns:a16="http://schemas.microsoft.com/office/drawing/2014/main" id="{A8E433DD-C8D0-BA31-C228-5964039B975E}"/>
              </a:ext>
            </a:extLst>
          </p:cNvPr>
          <p:cNvSpPr txBox="1"/>
          <p:nvPr/>
        </p:nvSpPr>
        <p:spPr>
          <a:xfrm>
            <a:off x="749743" y="2224546"/>
            <a:ext cx="3962400" cy="2554545"/>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Project Presentation</a:t>
            </a:r>
          </a:p>
          <a:p>
            <a:endParaRPr lang="en-US" sz="2000" dirty="0">
              <a:latin typeface="Times New Roman" panose="02020603050405020304" pitchFamily="18" charset="0"/>
              <a:cs typeface="Times New Roman" panose="02020603050405020304" pitchFamily="18" charset="0"/>
            </a:endParaRPr>
          </a:p>
          <a:p>
            <a:r>
              <a:rPr lang="en-US" sz="2000" u="sng" dirty="0">
                <a:latin typeface="Times New Roman" panose="02020603050405020304" pitchFamily="18" charset="0"/>
                <a:cs typeface="Times New Roman" panose="02020603050405020304" pitchFamily="18" charset="0"/>
              </a:rPr>
              <a:t>Group – 2 </a:t>
            </a:r>
          </a:p>
          <a:p>
            <a:r>
              <a:rPr lang="en-US" sz="2000" dirty="0">
                <a:solidFill>
                  <a:schemeClr val="tx1"/>
                </a:solidFill>
                <a:latin typeface="Times New Roman" panose="02020603050405020304" pitchFamily="18" charset="0"/>
                <a:cs typeface="Times New Roman" panose="02020603050405020304" pitchFamily="18" charset="0"/>
              </a:rPr>
              <a:t>Sai Kumar Akkamshetty</a:t>
            </a:r>
          </a:p>
          <a:p>
            <a:r>
              <a:rPr lang="en-US" sz="2000" dirty="0">
                <a:solidFill>
                  <a:schemeClr val="tx1"/>
                </a:solidFill>
                <a:latin typeface="Times New Roman" panose="02020603050405020304" pitchFamily="18" charset="0"/>
                <a:cs typeface="Times New Roman" panose="02020603050405020304" pitchFamily="18" charset="0"/>
              </a:rPr>
              <a:t>Uma Abhishek Polakonda  </a:t>
            </a:r>
          </a:p>
          <a:p>
            <a:r>
              <a:rPr lang="en-US" sz="2000" dirty="0">
                <a:solidFill>
                  <a:schemeClr val="tx1"/>
                </a:solidFill>
                <a:latin typeface="Times New Roman" panose="02020603050405020304" pitchFamily="18" charset="0"/>
                <a:cs typeface="Times New Roman" panose="02020603050405020304" pitchFamily="18" charset="0"/>
              </a:rPr>
              <a:t>Aakash Reddy Varala</a:t>
            </a:r>
          </a:p>
          <a:p>
            <a:r>
              <a:rPr lang="en-US" sz="2000" dirty="0">
                <a:solidFill>
                  <a:schemeClr val="tx1"/>
                </a:solidFill>
                <a:latin typeface="Times New Roman" panose="02020603050405020304" pitchFamily="18" charset="0"/>
                <a:cs typeface="Times New Roman" panose="02020603050405020304" pitchFamily="18" charset="0"/>
              </a:rPr>
              <a:t>Hanumantha Reddy Varikuti</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9633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6E6EE5-3E8D-2C0F-9AF3-48BD323B94DB}"/>
              </a:ext>
            </a:extLst>
          </p:cNvPr>
          <p:cNvSpPr>
            <a:spLocks noGrp="1"/>
          </p:cNvSpPr>
          <p:nvPr>
            <p:ph type="body" sz="quarter" idx="10"/>
          </p:nvPr>
        </p:nvSpPr>
        <p:spPr>
          <a:xfrm>
            <a:off x="1102519" y="697469"/>
            <a:ext cx="6631781" cy="655082"/>
          </a:xfrm>
        </p:spPr>
        <p:txBody>
          <a:bodyPr>
            <a:noAutofit/>
          </a:bodyPr>
          <a:lstStyle/>
          <a:p>
            <a:r>
              <a:rPr lang="en-US" sz="3600" dirty="0">
                <a:latin typeface="Times New Roman" panose="02020603050405020304" pitchFamily="18" charset="0"/>
                <a:cs typeface="Times New Roman" panose="02020603050405020304" pitchFamily="18" charset="0"/>
              </a:rPr>
              <a:t>Model Development</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29F41615-5209-7BC5-28C6-7D3906FD5094}"/>
              </a:ext>
            </a:extLst>
          </p:cNvPr>
          <p:cNvSpPr>
            <a:spLocks noGrp="1"/>
          </p:cNvSpPr>
          <p:nvPr>
            <p:ph type="body" sz="quarter" idx="11"/>
          </p:nvPr>
        </p:nvSpPr>
        <p:spPr>
          <a:xfrm>
            <a:off x="1102519" y="1518524"/>
            <a:ext cx="6500813" cy="2777251"/>
          </a:xfrm>
        </p:spPr>
        <p:txBody>
          <a:bodyPr>
            <a:noAutofit/>
          </a:bodyPr>
          <a:lstStyle/>
          <a:p>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To determine if the claim is false or not, we used a variety of supervised machine learning methods, such as:</a:t>
            </a:r>
          </a:p>
          <a:p>
            <a:pPr marL="342900" indent="-342900" algn="just">
              <a:buFont typeface="+mj-lt"/>
              <a:buAutoNum type="arabicPeriod"/>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Random Forest: </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In essence, Random Forest is used for both classification and regression issues. It is an ensemble classification method and a supervised machine learning classifier. The more trees there are, the more precise the outcome would be. The RF machine learning method is simple, easy to use, and capable of achieving outstanding outcomes in most cases without the need for hyper tuning.</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buFont typeface="+mj-lt"/>
              <a:buAutoNum type="arabicPeriod"/>
            </a:pPr>
            <a:r>
              <a:rPr lang="en-IN" sz="1400" b="1" dirty="0">
                <a:latin typeface="Times New Roman" panose="02020603050405020304" pitchFamily="18" charset="0"/>
                <a:cs typeface="Times New Roman" panose="02020603050405020304" pitchFamily="18" charset="0"/>
              </a:rPr>
              <a:t>Logistic Regression: </a:t>
            </a:r>
            <a:r>
              <a:rPr lang="en-US" sz="1400" dirty="0">
                <a:effectLst/>
                <a:latin typeface="Times New Roman" panose="02020603050405020304" pitchFamily="18" charset="0"/>
                <a:ea typeface="Calibri" panose="020F0502020204030204" pitchFamily="34" charset="0"/>
              </a:rPr>
              <a:t>It is a condensed version of "linear regression," a potent tool for visualizing data. The likelihood of an illness or other health concern because of a plausible cause is ascertained using logistic regression. The link between independent factors (X), also known as exposures or predictors, and a binary dependent (target) variable (Y), also known as the outcome or response variable, is examined using both basic and multivariate logistic regressions.</a:t>
            </a:r>
            <a:endParaRPr lang="en-IN" sz="1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1534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4AF546-F871-355A-E81B-D05DE717EAFB}"/>
              </a:ext>
            </a:extLst>
          </p:cNvPr>
          <p:cNvSpPr>
            <a:spLocks noGrp="1"/>
          </p:cNvSpPr>
          <p:nvPr>
            <p:ph type="body" sz="quarter" idx="10"/>
          </p:nvPr>
        </p:nvSpPr>
        <p:spPr>
          <a:xfrm>
            <a:off x="1045369" y="554594"/>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Model Development (Cont.)</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B862183F-3399-3F84-0D00-CD2F90DA1A58}"/>
              </a:ext>
            </a:extLst>
          </p:cNvPr>
          <p:cNvSpPr>
            <a:spLocks noGrp="1"/>
          </p:cNvSpPr>
          <p:nvPr>
            <p:ph type="body" sz="quarter" idx="11"/>
          </p:nvPr>
        </p:nvSpPr>
        <p:spPr>
          <a:xfrm>
            <a:off x="1045369" y="1308974"/>
            <a:ext cx="6500813" cy="3196351"/>
          </a:xfrm>
        </p:spPr>
        <p:txBody>
          <a:bodyPr>
            <a:noAutofit/>
          </a:bodyPr>
          <a:lstStyle/>
          <a:p>
            <a:pPr marL="342900" indent="-342900" algn="just">
              <a:buFont typeface="+mj-lt"/>
              <a:buAutoNum type="arabicPeriod" startAt="3"/>
            </a:pPr>
            <a:r>
              <a:rPr lang="en-US" sz="1400" b="1" dirty="0">
                <a:latin typeface="Times New Roman" panose="02020603050405020304" pitchFamily="18" charset="0"/>
                <a:cs typeface="Times New Roman" panose="02020603050405020304" pitchFamily="18" charset="0"/>
              </a:rPr>
              <a:t>K-Nearest Neighbor: </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K-Nearest Neighbor is one of the most straightforward machine learning algorithms, based on the supervised learning approach (KNN). The model is saved, and when a new data point is given, the model searches for similarities between the data points. K-nearest neighbors are identified by calculating the distance between each data point with respect to the new data point, and based on the similarity, it produces the output. This method is also referred to as lazy learning. </a:t>
            </a:r>
          </a:p>
          <a:p>
            <a:pPr marL="342900" indent="-342900" algn="just">
              <a:buFont typeface="+mj-lt"/>
              <a:buAutoNum type="arabicPeriod" startAt="3"/>
            </a:pPr>
            <a:endParaRPr lang="en-US" sz="1400" b="1" dirty="0">
              <a:latin typeface="Times New Roman" panose="02020603050405020304" pitchFamily="18" charset="0"/>
              <a:cs typeface="Times New Roman" panose="02020603050405020304" pitchFamily="18" charset="0"/>
            </a:endParaRPr>
          </a:p>
          <a:p>
            <a:pPr marL="342900" indent="-342900" algn="just">
              <a:buFont typeface="+mj-lt"/>
              <a:buAutoNum type="arabicPeriod" startAt="3"/>
            </a:pPr>
            <a:r>
              <a:rPr lang="en-US" sz="1400" b="1" dirty="0">
                <a:latin typeface="Times New Roman" panose="02020603050405020304" pitchFamily="18" charset="0"/>
                <a:cs typeface="Times New Roman" panose="02020603050405020304" pitchFamily="18" charset="0"/>
              </a:rPr>
              <a:t>Decision Trees: </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The decision tree approach is also included in the supervised learning category. Regression and classification problems can be solved with DT. However, it is used in this work to overcome categorization problems. DT breaks down the input into ever-smaller bits in an attempt to solve the problem, which results in the prediction of a target value (diagnosis). A decision tree (DT) consists of decision nodes and leaf nodes, each of which is linked to a class label and traits that are shown on the interior node of the tree. </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87819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1C68C58-38AA-D158-766B-D29A89F9B811}"/>
              </a:ext>
            </a:extLst>
          </p:cNvPr>
          <p:cNvSpPr>
            <a:spLocks noGrp="1"/>
          </p:cNvSpPr>
          <p:nvPr>
            <p:ph type="body" sz="quarter" idx="10"/>
          </p:nvPr>
        </p:nvSpPr>
        <p:spPr>
          <a:xfrm>
            <a:off x="997744" y="697469"/>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Model Evaluation</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892A1BF-A06C-B275-C734-7B8034AEC615}"/>
              </a:ext>
            </a:extLst>
          </p:cNvPr>
          <p:cNvSpPr>
            <a:spLocks noGrp="1"/>
          </p:cNvSpPr>
          <p:nvPr>
            <p:ph type="body" sz="quarter" idx="11"/>
          </p:nvPr>
        </p:nvSpPr>
        <p:spPr>
          <a:xfrm>
            <a:off x="997744" y="1611337"/>
            <a:ext cx="5009651" cy="2994182"/>
          </a:xfrm>
        </p:spPr>
        <p:txBody>
          <a:bodyPr>
            <a:noAutofit/>
          </a:bodyPr>
          <a:lstStyle/>
          <a:p>
            <a:pPr marL="0" marR="0" algn="just">
              <a:lnSpc>
                <a:spcPct val="107000"/>
              </a:lnSpc>
              <a:spcBef>
                <a:spcPts val="0"/>
              </a:spcBef>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The Receiver Operating Characteristic suggests that while the model is accurate in terms of correctly predicting the majority class, it’s not doing well in predicting the minority class. The F1 Score and Recall are both measures of a model’s performance in terms of handling both classes in a balanced way. A low score indicates that the model is not predicting the minority class correctly. </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This could be due to an imbalance in the classes in the data. We may consider using techniques like Up sampling the minority class or Down sampling the majority class to handle the class imbalance.</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Wingdings" panose="05000000000000000000" pitchFamily="2" charset="2"/>
              <a:buChar char=""/>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Up sampling is a technique used to address class imbalance by increasing the number of minority class samples.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Wingdings" panose="05000000000000000000" pitchFamily="2" charset="2"/>
              <a:buChar char=""/>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Down sampling is a technique used to address class imbalance by decreasing the number of majority class samples.</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1200" dirty="0">
              <a:latin typeface="Times New Roman" panose="02020603050405020304" pitchFamily="18" charset="0"/>
              <a:cs typeface="Times New Roman" panose="02020603050405020304" pitchFamily="18" charset="0"/>
            </a:endParaRPr>
          </a:p>
        </p:txBody>
      </p:sp>
      <p:pic>
        <p:nvPicPr>
          <p:cNvPr id="5" name="Picture 4" descr="A close-up of several circles&#10;&#10;Description automatically generated">
            <a:extLst>
              <a:ext uri="{FF2B5EF4-FFF2-40B4-BE49-F238E27FC236}">
                <a16:creationId xmlns:a16="http://schemas.microsoft.com/office/drawing/2014/main" id="{880D8092-914E-2FBD-D8FF-738FF2BE452D}"/>
              </a:ext>
            </a:extLst>
          </p:cNvPr>
          <p:cNvPicPr>
            <a:picLocks noChangeAspect="1"/>
          </p:cNvPicPr>
          <p:nvPr/>
        </p:nvPicPr>
        <p:blipFill>
          <a:blip r:embed="rId2"/>
          <a:stretch>
            <a:fillRect/>
          </a:stretch>
        </p:blipFill>
        <p:spPr>
          <a:xfrm rot="5400000">
            <a:off x="5847229" y="2378855"/>
            <a:ext cx="2994182" cy="1140171"/>
          </a:xfrm>
          <a:prstGeom prst="rect">
            <a:avLst/>
          </a:prstGeom>
        </p:spPr>
      </p:pic>
    </p:spTree>
    <p:extLst>
      <p:ext uri="{BB962C8B-B14F-4D97-AF65-F5344CB8AC3E}">
        <p14:creationId xmlns:p14="http://schemas.microsoft.com/office/powerpoint/2010/main" val="24186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DE42184-D232-348D-F642-BB6B736D80F7}"/>
              </a:ext>
            </a:extLst>
          </p:cNvPr>
          <p:cNvSpPr>
            <a:spLocks noGrp="1"/>
          </p:cNvSpPr>
          <p:nvPr>
            <p:ph type="body" sz="quarter" idx="10"/>
          </p:nvPr>
        </p:nvSpPr>
        <p:spPr>
          <a:xfrm>
            <a:off x="1007269" y="468869"/>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Model Evaluation (Cont.)</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BDB65DCE-039C-E154-F962-D563829860C7}"/>
              </a:ext>
            </a:extLst>
          </p:cNvPr>
          <p:cNvSpPr>
            <a:spLocks noGrp="1"/>
          </p:cNvSpPr>
          <p:nvPr>
            <p:ph type="body" sz="quarter" idx="11"/>
          </p:nvPr>
        </p:nvSpPr>
        <p:spPr>
          <a:xfrm>
            <a:off x="892969" y="1653659"/>
            <a:ext cx="3612355" cy="2927866"/>
          </a:xfrm>
        </p:spPr>
        <p:txBody>
          <a:bodyPr>
            <a:normAutofit/>
          </a:bodyPr>
          <a:lstStyle/>
          <a:p>
            <a:pPr marL="285750" indent="-285750">
              <a:buFont typeface="Arial" panose="020B0604020202020204" pitchFamily="34" charset="0"/>
              <a:buChar char="•"/>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After performing sampling, the Up sampled Random Forest Classifier model has an accuracy of 98.66%. The F1 Score is 0.9868, Precision is 0.9739, and Recall is 1.0. The ROC AUC score is 0.9866. </a:t>
            </a:r>
          </a:p>
          <a:p>
            <a:pPr marL="285750" indent="-285750">
              <a:buFont typeface="Arial" panose="020B0604020202020204" pitchFamily="34" charset="0"/>
              <a:buChar char="•"/>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These scores suggest that the model’s performance is excellent. The accuracy, F1 Score, Precision, Recall, and ROC AUC are all very high, indicating that the model’s ability to correctly and classify instances is much better than random chance.</a:t>
            </a:r>
            <a:endParaRPr lang="en-IN" sz="14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p:txBody>
      </p:sp>
      <p:pic>
        <p:nvPicPr>
          <p:cNvPr id="4" name="Content Placeholder 9">
            <a:extLst>
              <a:ext uri="{FF2B5EF4-FFF2-40B4-BE49-F238E27FC236}">
                <a16:creationId xmlns:a16="http://schemas.microsoft.com/office/drawing/2014/main" id="{A774BA03-92FE-1CFD-F226-D5B0FD3E7120}"/>
              </a:ext>
            </a:extLst>
          </p:cNvPr>
          <p:cNvPicPr>
            <a:picLocks noChangeAspect="1"/>
          </p:cNvPicPr>
          <p:nvPr/>
        </p:nvPicPr>
        <p:blipFill>
          <a:blip r:embed="rId2"/>
          <a:stretch>
            <a:fillRect/>
          </a:stretch>
        </p:blipFill>
        <p:spPr>
          <a:xfrm>
            <a:off x="5048250" y="1653659"/>
            <a:ext cx="2938971" cy="2466091"/>
          </a:xfrm>
          <a:prstGeom prst="rect">
            <a:avLst/>
          </a:prstGeom>
        </p:spPr>
      </p:pic>
    </p:spTree>
    <p:extLst>
      <p:ext uri="{BB962C8B-B14F-4D97-AF65-F5344CB8AC3E}">
        <p14:creationId xmlns:p14="http://schemas.microsoft.com/office/powerpoint/2010/main" val="20484706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1B88CE9-95C2-8DBB-023B-40FE7812D95E}"/>
              </a:ext>
            </a:extLst>
          </p:cNvPr>
          <p:cNvSpPr>
            <a:spLocks noGrp="1"/>
          </p:cNvSpPr>
          <p:nvPr>
            <p:ph type="body" sz="quarter" idx="10"/>
          </p:nvPr>
        </p:nvSpPr>
        <p:spPr>
          <a:xfrm>
            <a:off x="902494" y="592694"/>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Results</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0E5DC9BB-F9F7-C75A-5A06-E7ACD526470E}"/>
              </a:ext>
            </a:extLst>
          </p:cNvPr>
          <p:cNvSpPr>
            <a:spLocks noGrp="1"/>
          </p:cNvSpPr>
          <p:nvPr>
            <p:ph type="body" sz="quarter" idx="11"/>
          </p:nvPr>
        </p:nvSpPr>
        <p:spPr>
          <a:xfrm>
            <a:off x="902494" y="1347075"/>
            <a:ext cx="6500813" cy="757950"/>
          </a:xfrm>
        </p:spPr>
        <p:txBody>
          <a:bodyPr>
            <a:normAutofit/>
          </a:bodyPr>
          <a:lstStyle/>
          <a:p>
            <a:r>
              <a:rPr lang="en-US" sz="1400" dirty="0">
                <a:latin typeface="Times New Roman" panose="02020603050405020304" pitchFamily="18" charset="0"/>
                <a:cs typeface="Times New Roman" panose="02020603050405020304" pitchFamily="18" charset="0"/>
              </a:rPr>
              <a:t>From the table we can say that Up sampled Random Forest Classifier model is suitable model with high accuracy in all evaluation metrics. </a:t>
            </a:r>
            <a:endParaRPr lang="en-US" sz="1400" b="1" dirty="0">
              <a:latin typeface="Times New Roman" panose="02020603050405020304" pitchFamily="18" charset="0"/>
              <a:cs typeface="Times New Roman" panose="02020603050405020304" pitchFamily="18" charset="0"/>
            </a:endParaRPr>
          </a:p>
          <a:p>
            <a:endParaRPr lang="en-IN" sz="14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D58CF68-D51F-6A0A-D8D4-B990E14821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7534" y="2303383"/>
            <a:ext cx="5850732" cy="1958340"/>
          </a:xfrm>
          <a:prstGeom prst="rect">
            <a:avLst/>
          </a:prstGeom>
        </p:spPr>
      </p:pic>
      <p:sp>
        <p:nvSpPr>
          <p:cNvPr id="5" name="Rectangle 4">
            <a:extLst>
              <a:ext uri="{FF2B5EF4-FFF2-40B4-BE49-F238E27FC236}">
                <a16:creationId xmlns:a16="http://schemas.microsoft.com/office/drawing/2014/main" id="{4D9CB89C-008D-8E12-F571-4134349ECF8D}"/>
              </a:ext>
            </a:extLst>
          </p:cNvPr>
          <p:cNvSpPr/>
          <p:nvPr/>
        </p:nvSpPr>
        <p:spPr>
          <a:xfrm>
            <a:off x="1227534" y="2933700"/>
            <a:ext cx="5563791" cy="209550"/>
          </a:xfrm>
          <a:prstGeom prst="rect">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6379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894C837-FA11-2A0D-CE09-7AB2541E4BA3}"/>
              </a:ext>
            </a:extLst>
          </p:cNvPr>
          <p:cNvSpPr>
            <a:spLocks noGrp="1"/>
          </p:cNvSpPr>
          <p:nvPr>
            <p:ph type="body" sz="quarter" idx="10"/>
          </p:nvPr>
        </p:nvSpPr>
        <p:spPr>
          <a:xfrm>
            <a:off x="921544" y="611744"/>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Conclusion</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D6BA2DA9-6EF7-76EE-C2BC-7457A4AFED57}"/>
              </a:ext>
            </a:extLst>
          </p:cNvPr>
          <p:cNvSpPr>
            <a:spLocks noGrp="1"/>
          </p:cNvSpPr>
          <p:nvPr>
            <p:ph type="body" sz="quarter" idx="11"/>
          </p:nvPr>
        </p:nvSpPr>
        <p:spPr>
          <a:xfrm>
            <a:off x="921544" y="1568886"/>
            <a:ext cx="6266656" cy="2962869"/>
          </a:xfrm>
        </p:spPr>
        <p:txBody>
          <a:bodyPr>
            <a:normAutofit lnSpcReduction="10000"/>
          </a:bodyPr>
          <a:lstStyle/>
          <a:p>
            <a:pPr algn="just"/>
            <a:r>
              <a:rPr lang="en-US" sz="1800" dirty="0">
                <a:effectLst/>
                <a:latin typeface="Times New Roman" panose="02020603050405020304" pitchFamily="18" charset="0"/>
                <a:ea typeface="Calibri" panose="020F0502020204030204" pitchFamily="34" charset="0"/>
              </a:rPr>
              <a:t>As the different countries around the world evolve into a more economical based one, stimulating their economy is the goal. To fight these fraudsters and money launderers was quite a complex task before the era of machine learning but thanks to machine learning and AI we can fight these kinds of attacks. The proposed solution can be used in insurance companies to find out if a certain insurance claim made is a fraud or not. The model was designed after testing multiple algorithms to come up with the best model that will detect if a claim is fraudulent or not. This is aimed at the insurance companies as a pitch to come up with a more tailored model for their liking to their own systems. The model should be simple enough to calculate big datasets, yet complex enough to have a decent successful percentile.</a:t>
            </a:r>
            <a:endParaRPr lang="en-IN" dirty="0"/>
          </a:p>
        </p:txBody>
      </p:sp>
    </p:spTree>
    <p:extLst>
      <p:ext uri="{BB962C8B-B14F-4D97-AF65-F5344CB8AC3E}">
        <p14:creationId xmlns:p14="http://schemas.microsoft.com/office/powerpoint/2010/main" val="15337613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4A6947F-70C9-2B75-D8DB-A0166B0B112F}"/>
              </a:ext>
            </a:extLst>
          </p:cNvPr>
          <p:cNvSpPr>
            <a:spLocks noGrp="1"/>
          </p:cNvSpPr>
          <p:nvPr>
            <p:ph type="body" sz="quarter" idx="10"/>
          </p:nvPr>
        </p:nvSpPr>
        <p:spPr>
          <a:xfrm>
            <a:off x="950119" y="726044"/>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Future Developments</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208FAD53-24AA-5AC0-E0F7-CD98AD357175}"/>
              </a:ext>
            </a:extLst>
          </p:cNvPr>
          <p:cNvSpPr>
            <a:spLocks noGrp="1"/>
          </p:cNvSpPr>
          <p:nvPr>
            <p:ph type="body" sz="quarter" idx="11"/>
          </p:nvPr>
        </p:nvSpPr>
        <p:spPr>
          <a:xfrm>
            <a:off x="950119" y="1480423"/>
            <a:ext cx="6500813" cy="3155372"/>
          </a:xfrm>
        </p:spPr>
        <p:txBody>
          <a:bodyPr>
            <a:noAutofit/>
          </a:bodyPr>
          <a:lstStyle/>
          <a:p>
            <a:pPr marL="342900" marR="0" lvl="0" indent="-342900" algn="just">
              <a:lnSpc>
                <a:spcPct val="107000"/>
              </a:lnSpc>
              <a:spcBef>
                <a:spcPts val="0"/>
              </a:spcBef>
              <a:spcAft>
                <a:spcPts val="800"/>
              </a:spcAft>
              <a:buFont typeface="+mj-lt"/>
              <a:buAutoNum type="arabicPeriod"/>
              <a:tabLst>
                <a:tab pos="457200" algn="l"/>
              </a:tabLst>
            </a:pPr>
            <a:r>
              <a:rPr lang="en-IN" sz="1300" b="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Advanced Sampling Techniques</a:t>
            </a:r>
            <a:r>
              <a:rPr lang="en-IN" sz="13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While we used up sampling to handle class imbalance, there are other advanced techniques like SMOTE or ADASYN that you could explore.</a:t>
            </a:r>
            <a:endParaRPr lang="en-IN" sz="13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mj-lt"/>
              <a:buAutoNum type="arabicPeriod"/>
              <a:tabLst>
                <a:tab pos="457200" algn="l"/>
              </a:tabLst>
            </a:pPr>
            <a:r>
              <a:rPr lang="en-IN" sz="1300" b="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Feature Engineering</a:t>
            </a:r>
            <a:r>
              <a:rPr lang="en-IN" sz="13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Creating new features based on existing ones can often improve model performance. For example, creating interaction features, binning variables, or creating polynomial features.</a:t>
            </a:r>
            <a:endParaRPr lang="en-IN" sz="13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mj-lt"/>
              <a:buAutoNum type="arabicPeriod"/>
              <a:tabLst>
                <a:tab pos="457200" algn="l"/>
              </a:tabLst>
            </a:pPr>
            <a:r>
              <a:rPr lang="en-IN" sz="1300" b="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Ensemble Methods</a:t>
            </a:r>
            <a:r>
              <a:rPr lang="en-IN" sz="13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Combining predictions from multiple models can often yield better results than any individual model. Techniques like bagging, boosting, or stacking could be used.</a:t>
            </a:r>
            <a:endParaRPr lang="en-IN" sz="13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800"/>
              </a:spcAft>
              <a:buFont typeface="+mj-lt"/>
              <a:buAutoNum type="arabicPeriod"/>
              <a:tabLst>
                <a:tab pos="457200" algn="l"/>
              </a:tabLst>
            </a:pPr>
            <a:r>
              <a:rPr lang="en-IN" sz="1300" b="1"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Deep Learning Models</a:t>
            </a:r>
            <a:r>
              <a:rPr lang="en-IN" sz="13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If you have a large amount of data, deep learning models can sometimes outperform traditional machine learning models.</a:t>
            </a:r>
            <a:endParaRPr lang="en-IN" sz="13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1254125" indent="-1254125"/>
            <a:r>
              <a:rPr lang="en-IN" sz="1300" b="1" dirty="0">
                <a:latin typeface="Times New Roman" panose="02020603050405020304" pitchFamily="18" charset="0"/>
                <a:cs typeface="Times New Roman" panose="02020603050405020304" pitchFamily="18" charset="0"/>
              </a:rPr>
              <a:t>Repository Link: </a:t>
            </a:r>
            <a:r>
              <a:rPr lang="en-IN" sz="1300" dirty="0">
                <a:latin typeface="Times New Roman" panose="02020603050405020304" pitchFamily="18" charset="0"/>
                <a:cs typeface="Times New Roman" panose="02020603050405020304" pitchFamily="18" charset="0"/>
                <a:hlinkClick r:id="rId2"/>
              </a:rPr>
              <a:t>https://github.com/Hanumanthareddy12/Automated-Vehicle-Insurance-Fraud-Detection</a:t>
            </a:r>
            <a:endParaRPr lang="en-IN" sz="1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14630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5746FC6-B899-C8BD-3AA3-36FDADD65613}"/>
              </a:ext>
            </a:extLst>
          </p:cNvPr>
          <p:cNvSpPr>
            <a:spLocks noGrp="1"/>
          </p:cNvSpPr>
          <p:nvPr>
            <p:ph type="body" sz="quarter" idx="10"/>
          </p:nvPr>
        </p:nvSpPr>
        <p:spPr>
          <a:xfrm>
            <a:off x="883444" y="649844"/>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References</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3FA1FB2-543F-2485-3A4C-827DBFED72CD}"/>
              </a:ext>
            </a:extLst>
          </p:cNvPr>
          <p:cNvSpPr>
            <a:spLocks noGrp="1"/>
          </p:cNvSpPr>
          <p:nvPr>
            <p:ph type="body" sz="quarter" idx="11"/>
          </p:nvPr>
        </p:nvSpPr>
        <p:spPr>
          <a:xfrm>
            <a:off x="883444" y="1404224"/>
            <a:ext cx="6500813" cy="3205876"/>
          </a:xfrm>
        </p:spPr>
        <p:txBody>
          <a:bodyPr>
            <a:noAutofit/>
          </a:bodyPr>
          <a:lstStyle/>
          <a:p>
            <a:pPr marL="285750" indent="-285750">
              <a:tabLst>
                <a:tab pos="57150" algn="l"/>
              </a:tabLst>
            </a:pPr>
            <a:r>
              <a:rPr lang="en-US" sz="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[1]</a:t>
            </a:r>
            <a:r>
              <a:rPr lang="en-US" sz="1200" dirty="0">
                <a:latin typeface="Times New Roman" panose="02020603050405020304" pitchFamily="18" charset="0"/>
                <a:ea typeface="Calibri" panose="020F0502020204030204" pitchFamily="34" charset="0"/>
                <a:cs typeface="Times New Roman" panose="02020603050405020304" pitchFamily="18" charset="0"/>
              </a:rPr>
              <a:t>   </a:t>
            </a:r>
            <a:r>
              <a:rPr lang="en-US" sz="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Amr, Tarek. </a:t>
            </a:r>
            <a:r>
              <a:rPr lang="en-US" sz="1200" i="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Hands-On Machine Learning with scikit-learn and Scientific Python Toolkits: A practical guide to implementing supervised and unsupervised machine learning algorithms in Python</a:t>
            </a:r>
            <a:r>
              <a:rPr lang="en-US" sz="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2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Packt</a:t>
            </a:r>
            <a:r>
              <a:rPr lang="en-US" sz="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Publishing Ltd, 2020.</a:t>
            </a:r>
          </a:p>
          <a:p>
            <a:pPr marL="285750" indent="-285750" algn="just"/>
            <a:r>
              <a:rPr lang="en-US" sz="12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[2]   Kini, R. </a:t>
            </a:r>
            <a:r>
              <a:rPr lang="en-US" sz="1200" kern="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Chelluru</a:t>
            </a:r>
            <a:r>
              <a:rPr lang="en-US" sz="12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K. Naik, D. Naik, S. </a:t>
            </a:r>
            <a:r>
              <a:rPr lang="en-US" sz="1200" kern="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Aswale</a:t>
            </a:r>
            <a:r>
              <a:rPr lang="en-US" sz="12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and P. </a:t>
            </a:r>
            <a:r>
              <a:rPr lang="en-US" sz="1200" kern="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Shetgaonkar</a:t>
            </a:r>
            <a:r>
              <a:rPr lang="en-US" sz="12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"Automobile Insurance Fraud Detection: An Overview," 2022 3rd International Conference on Intelligent Engineering and Management(ICIEM),London,UnitedKingdom,2022,pp.7-12,doi: 10.1109/ICIEM54221.2022.9853043.</a:t>
            </a:r>
          </a:p>
          <a:p>
            <a:pPr marL="285750" indent="-285750"/>
            <a:r>
              <a:rPr lang="en-US" sz="12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[3]   Amr, Tarek. </a:t>
            </a:r>
            <a:r>
              <a:rPr lang="en-US" sz="1200" i="1"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Hands-On Machine Learning with scikit-learn and Scientific Python Toolkits: A practical guide to implementing supervised and unsupervised machine learning algorithms in Python</a:t>
            </a:r>
            <a:r>
              <a:rPr lang="en-US" sz="12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200" kern="1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Packt</a:t>
            </a:r>
            <a:r>
              <a:rPr lang="en-US" sz="12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Publishing Ltd, 2020.</a:t>
            </a:r>
          </a:p>
          <a:p>
            <a:pPr marL="285750" indent="-285750"/>
            <a:r>
              <a:rPr lang="en-US" sz="12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[4]   PACKT, P. (Producer), &amp; . (2018). Hands-on Supervised Machine Learning with Python. [Video/DVD] PACKT Publishing</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2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https://video.alexanderstreet.com/watch/hands-on-supervised-machine-learning-with-python</a:t>
            </a:r>
            <a:endParaRPr lang="en-US" sz="12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[5]</a:t>
            </a:r>
            <a:r>
              <a:rPr lang="en-US" sz="1200" kern="100" dirty="0">
                <a:latin typeface="Times New Roman" panose="02020603050405020304" pitchFamily="18" charset="0"/>
                <a:ea typeface="Calibri" panose="020F0502020204030204" pitchFamily="34" charset="0"/>
                <a:cs typeface="Times New Roman" panose="02020603050405020304" pitchFamily="18" charset="0"/>
              </a:rPr>
              <a:t>   </a:t>
            </a: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Rashmi. (2022). Vehicle Insurance Fraud Detection. Kaggle. </a:t>
            </a:r>
            <a:r>
              <a:rPr lang="en-US" sz="1200" u="sng" kern="100"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3"/>
              </a:rPr>
              <a:t>Retrieved from Kaggle</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indent="-285750">
              <a:buFont typeface="Wingdings" panose="05000000000000000000" pitchFamily="2" charset="2"/>
              <a:buChar char="§"/>
            </a:pP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52512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C75B8A-7977-459A-A09A-28FA66A354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9465" y="979714"/>
            <a:ext cx="5285071" cy="3184072"/>
          </a:xfrm>
          <a:prstGeom prst="rect">
            <a:avLst/>
          </a:prstGeom>
        </p:spPr>
      </p:pic>
    </p:spTree>
    <p:extLst>
      <p:ext uri="{BB962C8B-B14F-4D97-AF65-F5344CB8AC3E}">
        <p14:creationId xmlns:p14="http://schemas.microsoft.com/office/powerpoint/2010/main" val="1663681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95800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149;p21">
            <a:extLst>
              <a:ext uri="{FF2B5EF4-FFF2-40B4-BE49-F238E27FC236}">
                <a16:creationId xmlns:a16="http://schemas.microsoft.com/office/drawing/2014/main" id="{F07A45F6-73E2-993A-96FB-BCC5D4FDF4EF}"/>
              </a:ext>
            </a:extLst>
          </p:cNvPr>
          <p:cNvSpPr txBox="1">
            <a:spLocks/>
          </p:cNvSpPr>
          <p:nvPr/>
        </p:nvSpPr>
        <p:spPr>
          <a:xfrm>
            <a:off x="744278" y="283175"/>
            <a:ext cx="8088021" cy="572700"/>
          </a:xfrm>
          <a:prstGeom prst="rect">
            <a:avLst/>
          </a:prstGeom>
          <a:noFill/>
          <a:ln>
            <a:noFill/>
          </a:ln>
        </p:spPr>
        <p:txBody>
          <a:bodyPr spcFirstLastPara="1" wrap="square" lIns="91425" tIns="91425" rIns="91425" bIns="91425" anchor="t" anchorCtr="0">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chemeClr val="lt1"/>
              </a:buClr>
              <a:buSzPct val="115226"/>
              <a:buFont typeface="Century Gothic"/>
              <a:buNone/>
            </a:pPr>
            <a:r>
              <a:rPr lang="en-US" b="1" dirty="0">
                <a:latin typeface="Times New Roman" panose="02020603050405020304" pitchFamily="18" charset="0"/>
                <a:ea typeface="Times New Roman"/>
                <a:cs typeface="Times New Roman" panose="02020603050405020304" pitchFamily="18" charset="0"/>
                <a:sym typeface="Times New Roman"/>
              </a:rPr>
              <a:t>Roles and Responsibilities</a:t>
            </a:r>
          </a:p>
        </p:txBody>
      </p:sp>
      <p:sp>
        <p:nvSpPr>
          <p:cNvPr id="10" name="Google Shape;150;p21">
            <a:extLst>
              <a:ext uri="{FF2B5EF4-FFF2-40B4-BE49-F238E27FC236}">
                <a16:creationId xmlns:a16="http://schemas.microsoft.com/office/drawing/2014/main" id="{734C7D81-BD00-5D41-BDF0-47563618FA2B}"/>
              </a:ext>
            </a:extLst>
          </p:cNvPr>
          <p:cNvSpPr txBox="1">
            <a:spLocks/>
          </p:cNvSpPr>
          <p:nvPr/>
        </p:nvSpPr>
        <p:spPr>
          <a:xfrm>
            <a:off x="744278" y="855875"/>
            <a:ext cx="5673985" cy="2210700"/>
          </a:xfrm>
          <a:prstGeom prst="rect">
            <a:avLst/>
          </a:prstGeom>
          <a:noFill/>
          <a:ln>
            <a:noFill/>
          </a:ln>
        </p:spPr>
        <p:txBody>
          <a:bodyPr spcFirstLastPara="1" wrap="square" lIns="91425" tIns="91425" rIns="91425" bIns="91425"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5000"/>
              </a:lnSpc>
              <a:spcBef>
                <a:spcPts val="0"/>
              </a:spcBef>
              <a:buClr>
                <a:schemeClr val="dk1"/>
              </a:buClr>
              <a:buSzPts val="1100"/>
              <a:buFont typeface="Arial"/>
              <a:buNone/>
            </a:pPr>
            <a:r>
              <a:rPr lang="en-IN" sz="1300" b="1" dirty="0">
                <a:latin typeface="Times New Roman" panose="02020603050405020304" pitchFamily="18" charset="0"/>
                <a:cs typeface="Times New Roman" panose="02020603050405020304" pitchFamily="18" charset="0"/>
              </a:rPr>
              <a:t>Sai Kumar </a:t>
            </a:r>
            <a:r>
              <a:rPr lang="en-IN" sz="1300" b="1" dirty="0" err="1">
                <a:latin typeface="Times New Roman" panose="02020603050405020304" pitchFamily="18" charset="0"/>
                <a:cs typeface="Times New Roman" panose="02020603050405020304" pitchFamily="18" charset="0"/>
              </a:rPr>
              <a:t>Akkamshetty</a:t>
            </a:r>
            <a:r>
              <a:rPr lang="en-IN" sz="1300" b="1" dirty="0">
                <a:latin typeface="Times New Roman" panose="02020603050405020304" pitchFamily="18" charset="0"/>
                <a:cs typeface="Times New Roman" panose="02020603050405020304" pitchFamily="18" charset="0"/>
              </a:rPr>
              <a:t> – </a:t>
            </a:r>
            <a:r>
              <a:rPr lang="en-IN" sz="1300" b="1" dirty="0">
                <a:latin typeface="Times New Roman" panose="02020603050405020304" pitchFamily="18" charset="0"/>
                <a:cs typeface="Times New Roman" panose="02020603050405020304" pitchFamily="18" charset="0"/>
                <a:hlinkClick r:id="rId2"/>
              </a:rPr>
              <a:t>SaiKumarAkkamshetty@my.unt.edu</a:t>
            </a:r>
            <a:endParaRPr lang="en-US" sz="1300" b="1" dirty="0">
              <a:latin typeface="Times New Roman" panose="02020603050405020304" pitchFamily="18" charset="0"/>
              <a:cs typeface="Times New Roman" panose="02020603050405020304" pitchFamily="18" charset="0"/>
              <a:sym typeface="Times New Roman"/>
            </a:endParaRPr>
          </a:p>
          <a:p>
            <a:pPr marL="0" indent="0">
              <a:lnSpc>
                <a:spcPct val="115000"/>
              </a:lnSpc>
              <a:spcBef>
                <a:spcPts val="0"/>
              </a:spcBef>
              <a:buClr>
                <a:schemeClr val="dk1"/>
              </a:buClr>
              <a:buSzPts val="1100"/>
              <a:buFont typeface="Arial"/>
              <a:buNone/>
            </a:pPr>
            <a:r>
              <a:rPr lang="en-IN" sz="1300" dirty="0">
                <a:latin typeface="Times New Roman" panose="02020603050405020304" pitchFamily="18" charset="0"/>
                <a:cs typeface="Times New Roman" panose="02020603050405020304" pitchFamily="18" charset="0"/>
              </a:rPr>
              <a:t>Role: Code Development, Dataset Selection, Data Processing and Preparation </a:t>
            </a:r>
          </a:p>
          <a:p>
            <a:pPr marL="0" indent="0">
              <a:lnSpc>
                <a:spcPct val="115000"/>
              </a:lnSpc>
              <a:spcBef>
                <a:spcPts val="0"/>
              </a:spcBef>
              <a:buClr>
                <a:schemeClr val="dk1"/>
              </a:buClr>
              <a:buSzPts val="1100"/>
              <a:buFont typeface="Arial"/>
              <a:buNone/>
            </a:pPr>
            <a:r>
              <a:rPr lang="en-IN" sz="1300" b="1" dirty="0">
                <a:latin typeface="Times New Roman" panose="02020603050405020304" pitchFamily="18" charset="0"/>
                <a:cs typeface="Times New Roman" panose="02020603050405020304" pitchFamily="18" charset="0"/>
              </a:rPr>
              <a:t>Uma Abhishek </a:t>
            </a:r>
            <a:r>
              <a:rPr lang="en-IN" sz="1300" b="1" dirty="0" err="1">
                <a:latin typeface="Times New Roman" panose="02020603050405020304" pitchFamily="18" charset="0"/>
                <a:cs typeface="Times New Roman" panose="02020603050405020304" pitchFamily="18" charset="0"/>
              </a:rPr>
              <a:t>Polikanda</a:t>
            </a:r>
            <a:r>
              <a:rPr lang="en-IN" sz="1300" b="1" dirty="0">
                <a:latin typeface="Times New Roman" panose="02020603050405020304" pitchFamily="18" charset="0"/>
                <a:cs typeface="Times New Roman" panose="02020603050405020304" pitchFamily="18" charset="0"/>
              </a:rPr>
              <a:t> – </a:t>
            </a:r>
            <a:r>
              <a:rPr lang="en-IN" sz="1300" b="1" dirty="0">
                <a:latin typeface="Times New Roman" panose="02020603050405020304" pitchFamily="18" charset="0"/>
                <a:cs typeface="Times New Roman" panose="02020603050405020304" pitchFamily="18" charset="0"/>
                <a:hlinkClick r:id="rId3"/>
              </a:rPr>
              <a:t>UmaAbhishekPolakonda@my.unt.edu</a:t>
            </a:r>
            <a:r>
              <a:rPr lang="en-IN" sz="1300" b="1" dirty="0">
                <a:latin typeface="Times New Roman" panose="02020603050405020304" pitchFamily="18" charset="0"/>
                <a:cs typeface="Times New Roman" panose="02020603050405020304" pitchFamily="18" charset="0"/>
              </a:rPr>
              <a:t> </a:t>
            </a:r>
          </a:p>
          <a:p>
            <a:pPr marL="0" indent="0">
              <a:lnSpc>
                <a:spcPct val="115000"/>
              </a:lnSpc>
              <a:spcBef>
                <a:spcPts val="0"/>
              </a:spcBef>
              <a:buClr>
                <a:schemeClr val="dk1"/>
              </a:buClr>
              <a:buSzPts val="1100"/>
              <a:buFont typeface="Arial"/>
              <a:buNone/>
            </a:pPr>
            <a:r>
              <a:rPr lang="en-IN" sz="1300" dirty="0">
                <a:latin typeface="Times New Roman" panose="02020603050405020304" pitchFamily="18" charset="0"/>
                <a:cs typeface="Times New Roman" panose="02020603050405020304" pitchFamily="18" charset="0"/>
              </a:rPr>
              <a:t>Role: Code Development, Feature Extraction, Model Prediction and Evaluation </a:t>
            </a:r>
          </a:p>
          <a:p>
            <a:pPr marL="0" indent="0">
              <a:lnSpc>
                <a:spcPct val="115000"/>
              </a:lnSpc>
              <a:spcBef>
                <a:spcPts val="0"/>
              </a:spcBef>
              <a:buClr>
                <a:schemeClr val="dk1"/>
              </a:buClr>
              <a:buSzPts val="1100"/>
              <a:buFont typeface="Arial"/>
              <a:buNone/>
            </a:pPr>
            <a:r>
              <a:rPr lang="en-IN" sz="1300" b="1" dirty="0">
                <a:latin typeface="Times New Roman" panose="02020603050405020304" pitchFamily="18" charset="0"/>
                <a:cs typeface="Times New Roman" panose="02020603050405020304" pitchFamily="18" charset="0"/>
              </a:rPr>
              <a:t>Aakash Reddy Varala – </a:t>
            </a:r>
            <a:r>
              <a:rPr lang="en-IN" sz="1300" b="1" dirty="0">
                <a:latin typeface="Times New Roman" panose="02020603050405020304" pitchFamily="18" charset="0"/>
                <a:cs typeface="Times New Roman" panose="02020603050405020304" pitchFamily="18" charset="0"/>
                <a:hlinkClick r:id="rId4"/>
              </a:rPr>
              <a:t>AakashReddyVarala@my.unt.edu</a:t>
            </a:r>
            <a:r>
              <a:rPr lang="en-IN" sz="1300" b="1" dirty="0">
                <a:latin typeface="Times New Roman" panose="02020603050405020304" pitchFamily="18" charset="0"/>
                <a:cs typeface="Times New Roman" panose="02020603050405020304" pitchFamily="18" charset="0"/>
              </a:rPr>
              <a:t> </a:t>
            </a:r>
          </a:p>
          <a:p>
            <a:pPr marL="0" indent="0">
              <a:lnSpc>
                <a:spcPct val="115000"/>
              </a:lnSpc>
              <a:spcBef>
                <a:spcPts val="0"/>
              </a:spcBef>
              <a:buClr>
                <a:schemeClr val="dk1"/>
              </a:buClr>
              <a:buSzPts val="1100"/>
              <a:buFont typeface="Arial"/>
              <a:buNone/>
            </a:pPr>
            <a:r>
              <a:rPr lang="en-IN" sz="1300" dirty="0">
                <a:latin typeface="Times New Roman" panose="02020603050405020304" pitchFamily="18" charset="0"/>
                <a:cs typeface="Times New Roman" panose="02020603050405020304" pitchFamily="18" charset="0"/>
              </a:rPr>
              <a:t>Role: Code Development, Model Prediction and Evaluation, Data Analysis </a:t>
            </a:r>
          </a:p>
          <a:p>
            <a:pPr marL="0" indent="0">
              <a:lnSpc>
                <a:spcPct val="115000"/>
              </a:lnSpc>
              <a:spcBef>
                <a:spcPts val="0"/>
              </a:spcBef>
              <a:buClr>
                <a:schemeClr val="dk1"/>
              </a:buClr>
              <a:buSzPts val="1100"/>
              <a:buFont typeface="Arial"/>
              <a:buNone/>
            </a:pPr>
            <a:r>
              <a:rPr lang="en-IN" sz="1300" b="1" dirty="0" err="1">
                <a:latin typeface="Times New Roman" panose="02020603050405020304" pitchFamily="18" charset="0"/>
                <a:cs typeface="Times New Roman" panose="02020603050405020304" pitchFamily="18" charset="0"/>
              </a:rPr>
              <a:t>Hanumantha</a:t>
            </a:r>
            <a:r>
              <a:rPr lang="en-IN" sz="1300" b="1" dirty="0">
                <a:latin typeface="Times New Roman" panose="02020603050405020304" pitchFamily="18" charset="0"/>
                <a:cs typeface="Times New Roman" panose="02020603050405020304" pitchFamily="18" charset="0"/>
              </a:rPr>
              <a:t> Reddy </a:t>
            </a:r>
            <a:r>
              <a:rPr lang="en-IN" sz="1300" b="1" dirty="0" err="1">
                <a:latin typeface="Times New Roman" panose="02020603050405020304" pitchFamily="18" charset="0"/>
                <a:cs typeface="Times New Roman" panose="02020603050405020304" pitchFamily="18" charset="0"/>
              </a:rPr>
              <a:t>Varikuti</a:t>
            </a:r>
            <a:r>
              <a:rPr lang="en-IN" sz="1300" b="1" dirty="0">
                <a:latin typeface="Times New Roman" panose="02020603050405020304" pitchFamily="18" charset="0"/>
                <a:cs typeface="Times New Roman" panose="02020603050405020304" pitchFamily="18" charset="0"/>
              </a:rPr>
              <a:t> – </a:t>
            </a:r>
            <a:r>
              <a:rPr lang="en-IN" sz="1300" b="1" dirty="0">
                <a:latin typeface="Times New Roman" panose="02020603050405020304" pitchFamily="18" charset="0"/>
                <a:cs typeface="Times New Roman" panose="02020603050405020304" pitchFamily="18" charset="0"/>
                <a:hlinkClick r:id="rId5"/>
              </a:rPr>
              <a:t>HanumanthaReddyVarikuti@my.unt.edu</a:t>
            </a:r>
            <a:r>
              <a:rPr lang="en-IN" sz="1300" b="1" dirty="0">
                <a:latin typeface="Times New Roman" panose="02020603050405020304" pitchFamily="18" charset="0"/>
                <a:cs typeface="Times New Roman" panose="02020603050405020304" pitchFamily="18" charset="0"/>
              </a:rPr>
              <a:t> </a:t>
            </a:r>
          </a:p>
          <a:p>
            <a:pPr marL="0" indent="0">
              <a:lnSpc>
                <a:spcPct val="115000"/>
              </a:lnSpc>
              <a:spcBef>
                <a:spcPts val="0"/>
              </a:spcBef>
              <a:buClr>
                <a:schemeClr val="dk1"/>
              </a:buClr>
              <a:buSzPts val="1100"/>
              <a:buFont typeface="Arial"/>
              <a:buNone/>
            </a:pPr>
            <a:r>
              <a:rPr lang="en-IN" sz="1300" dirty="0">
                <a:latin typeface="Times New Roman" panose="02020603050405020304" pitchFamily="18" charset="0"/>
                <a:cs typeface="Times New Roman" panose="02020603050405020304" pitchFamily="18" charset="0"/>
              </a:rPr>
              <a:t>Role: Project Documentation, Dataset Selection, References and Related Projects </a:t>
            </a:r>
          </a:p>
        </p:txBody>
      </p:sp>
      <p:sp>
        <p:nvSpPr>
          <p:cNvPr id="11" name="Google Shape;151;p21">
            <a:extLst>
              <a:ext uri="{FF2B5EF4-FFF2-40B4-BE49-F238E27FC236}">
                <a16:creationId xmlns:a16="http://schemas.microsoft.com/office/drawing/2014/main" id="{38C2EA8D-4E00-0983-CD8C-C3ACDC156A7D}"/>
              </a:ext>
            </a:extLst>
          </p:cNvPr>
          <p:cNvSpPr txBox="1"/>
          <p:nvPr/>
        </p:nvSpPr>
        <p:spPr>
          <a:xfrm>
            <a:off x="744278" y="3066575"/>
            <a:ext cx="6996224" cy="178507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300" b="1" dirty="0">
                <a:solidFill>
                  <a:schemeClr val="tx1"/>
                </a:solidFill>
                <a:latin typeface="Times New Roman" panose="02020603050405020304" pitchFamily="18" charset="0"/>
                <a:ea typeface="Times New Roman"/>
                <a:cs typeface="Times New Roman" panose="02020603050405020304" pitchFamily="18" charset="0"/>
                <a:sym typeface="Times New Roman"/>
              </a:rPr>
              <a:t>WORKFLOW:</a:t>
            </a:r>
            <a:r>
              <a:rPr lang="en-US" sz="1300" dirty="0">
                <a:solidFill>
                  <a:schemeClr val="tx1"/>
                </a:solidFill>
                <a:latin typeface="Times New Roman" panose="02020603050405020304" pitchFamily="18" charset="0"/>
                <a:ea typeface="Times New Roman"/>
                <a:cs typeface="Times New Roman" panose="02020603050405020304" pitchFamily="18" charset="0"/>
                <a:sym typeface="Times New Roman"/>
              </a:rPr>
              <a:t> </a:t>
            </a:r>
          </a:p>
          <a:p>
            <a:pPr marL="0" lvl="0" indent="0" algn="just" rtl="0">
              <a:spcBef>
                <a:spcPts val="0"/>
              </a:spcBef>
              <a:spcAft>
                <a:spcPts val="0"/>
              </a:spcAft>
              <a:buNone/>
            </a:pPr>
            <a:r>
              <a:rPr lang="en-US" sz="1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Our project collaboration has been fostered through regular in-person Wednesday meetings and additional online sessions via Microsoft Teams. We plan to enhance our code development and project documentation using </a:t>
            </a:r>
            <a:r>
              <a:rPr lang="en-US" sz="13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Jupyter</a:t>
            </a:r>
            <a:r>
              <a:rPr lang="en-US" sz="13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notebooks. The workflow is organized into specific phases, commencing with Data Pre-processing and Exploration, followed by Model Development and Training. Next, we transit into the Testing and Evaluation phase, succeeded by Performance Analysis. The concluding steps involve thorough Documentation and the generation of a comprehensive Final Report. This structured methodology ensures a systematic and efficient progression through each project stage.</a:t>
            </a:r>
            <a:endParaRPr lang="en-US" sz="1300" dirty="0">
              <a:solidFill>
                <a:schemeClr val="tx1"/>
              </a:solidFill>
              <a:latin typeface="Times New Roman" panose="02020603050405020304" pitchFamily="18" charset="0"/>
              <a:ea typeface="Times New Roman"/>
              <a:cs typeface="Times New Roman" panose="02020603050405020304" pitchFamily="18" charset="0"/>
              <a:sym typeface="Times New Roman"/>
            </a:endParaRPr>
          </a:p>
        </p:txBody>
      </p:sp>
      <p:pic>
        <p:nvPicPr>
          <p:cNvPr id="13" name="Picture 12">
            <a:extLst>
              <a:ext uri="{FF2B5EF4-FFF2-40B4-BE49-F238E27FC236}">
                <a16:creationId xmlns:a16="http://schemas.microsoft.com/office/drawing/2014/main" id="{E106DDC5-1F42-60ED-1DBC-36C529F4B26F}"/>
              </a:ext>
            </a:extLst>
          </p:cNvPr>
          <p:cNvPicPr>
            <a:picLocks noChangeAspect="1"/>
          </p:cNvPicPr>
          <p:nvPr/>
        </p:nvPicPr>
        <p:blipFill>
          <a:blip r:embed="rId6"/>
          <a:srcRect/>
          <a:stretch/>
        </p:blipFill>
        <p:spPr>
          <a:xfrm>
            <a:off x="6418263" y="989399"/>
            <a:ext cx="2067237" cy="1943652"/>
          </a:xfrm>
          <a:prstGeom prst="rect">
            <a:avLst/>
          </a:prstGeom>
        </p:spPr>
      </p:pic>
    </p:spTree>
    <p:extLst>
      <p:ext uri="{BB962C8B-B14F-4D97-AF65-F5344CB8AC3E}">
        <p14:creationId xmlns:p14="http://schemas.microsoft.com/office/powerpoint/2010/main" val="2172769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BF056FD-0C37-3D86-E2A7-83B49FCE009B}"/>
              </a:ext>
            </a:extLst>
          </p:cNvPr>
          <p:cNvSpPr>
            <a:spLocks noGrp="1"/>
          </p:cNvSpPr>
          <p:nvPr>
            <p:ph type="body" sz="quarter" idx="10"/>
          </p:nvPr>
        </p:nvSpPr>
        <p:spPr>
          <a:xfrm>
            <a:off x="952555" y="579120"/>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Abstract</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9A5C006B-2A73-C97A-3FC1-642928740040}"/>
              </a:ext>
            </a:extLst>
          </p:cNvPr>
          <p:cNvSpPr>
            <a:spLocks noGrp="1"/>
          </p:cNvSpPr>
          <p:nvPr>
            <p:ph type="body" sz="quarter" idx="11"/>
          </p:nvPr>
        </p:nvSpPr>
        <p:spPr>
          <a:xfrm>
            <a:off x="952554" y="1234202"/>
            <a:ext cx="6500813" cy="3540998"/>
          </a:xfrm>
        </p:spPr>
        <p:txBody>
          <a:bodyPr>
            <a:noAutofit/>
          </a:bodyPr>
          <a:lstStyle/>
          <a:p>
            <a:pPr marL="0" marR="0" algn="just">
              <a:lnSpc>
                <a:spcPct val="107000"/>
              </a:lnSpc>
              <a:spcBef>
                <a:spcPts val="0"/>
              </a:spcBef>
              <a:spcAft>
                <a:spcPts val="800"/>
              </a:spcAft>
            </a:pPr>
            <a:r>
              <a:rPr lang="en-US" sz="1300" kern="100" dirty="0">
                <a:effectLst/>
                <a:latin typeface="Times New Roman" panose="02020603050405020304" pitchFamily="18" charset="0"/>
                <a:ea typeface="Calibri" panose="020F0502020204030204" pitchFamily="34" charset="0"/>
                <a:cs typeface="Times New Roman" panose="02020603050405020304" pitchFamily="18" charset="0"/>
              </a:rPr>
              <a:t>The main goal of our project is to build an automated fraud detection model that can identify fraudulent vehicle insurance claims. With the increasing complexity of insurance claims, it has become critical to detect fraudulent activities efficiently. Our model will explore previous auto insurance claims data, extracting similar features and patterns that point to potential fraud. By using advanced machine learning algorithms, we want to create a predictive model that can detect fake insurance claims in real time. </a:t>
            </a:r>
            <a:endParaRPr lang="en-IN" sz="13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300" kern="100" dirty="0">
                <a:effectLst/>
                <a:latin typeface="Times New Roman" panose="02020603050405020304" pitchFamily="18" charset="0"/>
                <a:ea typeface="Calibri" panose="020F0502020204030204" pitchFamily="34" charset="0"/>
                <a:cs typeface="Times New Roman" panose="02020603050405020304" pitchFamily="18" charset="0"/>
              </a:rPr>
              <a:t>We will use a real-world dataset sourced from Kaggle, involving structured insurance claims data. Our project will use supervised Learning methods, with an initial focus on Random Forest, to classify claims as either genuine or fraudulent. This project will analyze insurance claims data to identify unusual patterns and mark possible fraud cases. By automating this project insurance companies can greatly reduce financial losses due to fraudulent claims, improve the overall efficiency in claim processing and help in maintaining the integrity and sustainability of the Auto Insurance firms.</a:t>
            </a:r>
            <a:endParaRPr lang="en-IN" sz="13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300" kern="100" dirty="0">
                <a:effectLst/>
                <a:latin typeface="Times New Roman" panose="02020603050405020304" pitchFamily="18" charset="0"/>
                <a:ea typeface="Calibri" panose="020F0502020204030204" pitchFamily="34" charset="0"/>
                <a:cs typeface="Times New Roman" panose="02020603050405020304" pitchFamily="18" charset="0"/>
              </a:rPr>
              <a:t> This project not only helps to overcome the financial losses but also helps in maintaining the integrity and sustainability of the Vehicle Insurance firms.</a:t>
            </a:r>
            <a:endParaRPr lang="en-IN" sz="13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sz="1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9503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630626E-2B04-8C38-05AF-D8B58A124487}"/>
              </a:ext>
            </a:extLst>
          </p:cNvPr>
          <p:cNvSpPr>
            <a:spLocks noGrp="1"/>
          </p:cNvSpPr>
          <p:nvPr>
            <p:ph type="body" sz="quarter" idx="10"/>
          </p:nvPr>
        </p:nvSpPr>
        <p:spPr>
          <a:xfrm>
            <a:off x="963188" y="579120"/>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Dataset Specification</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13E708F-91B9-870A-E9DA-E48E372F0DD4}"/>
              </a:ext>
            </a:extLst>
          </p:cNvPr>
          <p:cNvSpPr>
            <a:spLocks noGrp="1"/>
          </p:cNvSpPr>
          <p:nvPr>
            <p:ph type="body" sz="quarter" idx="11"/>
          </p:nvPr>
        </p:nvSpPr>
        <p:spPr>
          <a:xfrm>
            <a:off x="963188" y="1370244"/>
            <a:ext cx="4820925" cy="3194136"/>
          </a:xfrm>
        </p:spPr>
        <p:txBody>
          <a:bodyPr>
            <a:noAutofit/>
          </a:bodyPr>
          <a:lstStyle/>
          <a:p>
            <a:pPr algn="just"/>
            <a:r>
              <a:rPr lang="en-US" sz="1500" dirty="0">
                <a:effectLst/>
                <a:latin typeface="Times New Roman" panose="02020603050405020304" pitchFamily="18" charset="0"/>
                <a:ea typeface="Calibri" panose="020F0502020204030204" pitchFamily="34" charset="0"/>
              </a:rPr>
              <a:t>The dataset (carclaims.csv) contains 33 features with 15,420 samples that are used to predict the target variable (fraud found). The data set contains 923 fraud detections/cases. </a:t>
            </a:r>
          </a:p>
          <a:p>
            <a:pPr algn="just"/>
            <a:r>
              <a:rPr lang="en-US" sz="1500" b="1" dirty="0">
                <a:latin typeface="Times New Roman" panose="02020603050405020304" pitchFamily="18" charset="0"/>
                <a:ea typeface="Calibri" panose="020F0502020204030204" pitchFamily="34" charset="0"/>
              </a:rPr>
              <a:t>Features:</a:t>
            </a:r>
          </a:p>
          <a:p>
            <a:pPr algn="just"/>
            <a:r>
              <a:rPr lang="en-US" sz="1500" dirty="0">
                <a:effectLst/>
                <a:latin typeface="Times New Roman" panose="02020603050405020304" pitchFamily="18" charset="0"/>
                <a:ea typeface="Calibri" panose="020F0502020204030204" pitchFamily="34" charset="0"/>
              </a:rPr>
              <a:t>The features are utilized in training machine learning models that include month, week of month, day of week, make, accident area, day of week claimed, month claimed, week of month claimed, sex, marital status, age, fault, policy type, vehicle category, vehicle price, policy number, Reg number, deductible, driver rating, days: policy accident, days: policy claim, past number of claims, age of vehicle, age of policy holder, police report file, witness present, age and time, number of supplements, address change claims, number of cars, year, base policy, fraud(Y/N). </a:t>
            </a:r>
            <a:endParaRPr lang="en-IN" sz="1500" dirty="0"/>
          </a:p>
        </p:txBody>
      </p:sp>
      <p:pic>
        <p:nvPicPr>
          <p:cNvPr id="5" name="Picture 4">
            <a:extLst>
              <a:ext uri="{FF2B5EF4-FFF2-40B4-BE49-F238E27FC236}">
                <a16:creationId xmlns:a16="http://schemas.microsoft.com/office/drawing/2014/main" id="{358F4B34-1B74-CB61-7295-B2324E371B5F}"/>
              </a:ext>
            </a:extLst>
          </p:cNvPr>
          <p:cNvPicPr>
            <a:picLocks noChangeAspect="1"/>
          </p:cNvPicPr>
          <p:nvPr/>
        </p:nvPicPr>
        <p:blipFill>
          <a:blip r:embed="rId2"/>
          <a:srcRect/>
          <a:stretch/>
        </p:blipFill>
        <p:spPr>
          <a:xfrm>
            <a:off x="6302984" y="1769287"/>
            <a:ext cx="2642880" cy="2396050"/>
          </a:xfrm>
          <a:prstGeom prst="rect">
            <a:avLst/>
          </a:prstGeom>
        </p:spPr>
      </p:pic>
    </p:spTree>
    <p:extLst>
      <p:ext uri="{BB962C8B-B14F-4D97-AF65-F5344CB8AC3E}">
        <p14:creationId xmlns:p14="http://schemas.microsoft.com/office/powerpoint/2010/main" val="31803319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CFEB9C7-EE4E-8BD4-FAB6-675A3E56191D}"/>
              </a:ext>
            </a:extLst>
          </p:cNvPr>
          <p:cNvSpPr>
            <a:spLocks noGrp="1"/>
          </p:cNvSpPr>
          <p:nvPr>
            <p:ph type="body" sz="quarter" idx="10"/>
          </p:nvPr>
        </p:nvSpPr>
        <p:spPr>
          <a:xfrm>
            <a:off x="941923" y="666014"/>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Project Design</a:t>
            </a:r>
            <a:endParaRPr lang="en-IN" sz="3600" dirty="0">
              <a:latin typeface="Times New Roman" panose="02020603050405020304" pitchFamily="18" charset="0"/>
              <a:cs typeface="Times New Roman" panose="02020603050405020304" pitchFamily="18" charset="0"/>
            </a:endParaRPr>
          </a:p>
        </p:txBody>
      </p:sp>
      <p:pic>
        <p:nvPicPr>
          <p:cNvPr id="4" name="Picture 3" descr="A diagram of a machine learning process&#10;&#10;Description automatically generated">
            <a:extLst>
              <a:ext uri="{FF2B5EF4-FFF2-40B4-BE49-F238E27FC236}">
                <a16:creationId xmlns:a16="http://schemas.microsoft.com/office/drawing/2014/main" id="{9A562351-763F-C192-ED6E-F9818A0E9A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7461" y="1353579"/>
            <a:ext cx="5789077" cy="3123907"/>
          </a:xfrm>
          <a:prstGeom prst="rect">
            <a:avLst/>
          </a:prstGeom>
        </p:spPr>
      </p:pic>
    </p:spTree>
    <p:extLst>
      <p:ext uri="{BB962C8B-B14F-4D97-AF65-F5344CB8AC3E}">
        <p14:creationId xmlns:p14="http://schemas.microsoft.com/office/powerpoint/2010/main" val="28945832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B95AB08-34EC-56B7-F543-2327671EDA85}"/>
              </a:ext>
            </a:extLst>
          </p:cNvPr>
          <p:cNvSpPr>
            <a:spLocks noGrp="1"/>
          </p:cNvSpPr>
          <p:nvPr>
            <p:ph type="body" sz="quarter" idx="10"/>
          </p:nvPr>
        </p:nvSpPr>
        <p:spPr>
          <a:xfrm>
            <a:off x="931290" y="579120"/>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Data Preprocessing</a:t>
            </a:r>
            <a:endParaRPr lang="en-IN" sz="36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E81AD8EE-E1CE-1AE4-BB82-904DE4D9460F}"/>
              </a:ext>
            </a:extLst>
          </p:cNvPr>
          <p:cNvSpPr>
            <a:spLocks noGrp="1"/>
          </p:cNvSpPr>
          <p:nvPr>
            <p:ph type="body" sz="quarter" idx="11"/>
          </p:nvPr>
        </p:nvSpPr>
        <p:spPr>
          <a:xfrm>
            <a:off x="931290" y="1447800"/>
            <a:ext cx="3640710" cy="3116580"/>
          </a:xfrm>
        </p:spPr>
        <p:txBody>
          <a:bodyPr>
            <a:noAutofit/>
          </a:bodyPr>
          <a:lstStyle/>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To identify the most important features from the dataset that aid in fraud detection, we carried out null value identification and removal, duplicate value and missing value removal, and so on. </a:t>
            </a:r>
          </a:p>
          <a:p>
            <a:pPr marL="285750" indent="-285750" algn="just">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We have no duplicate values or missing entries in our dataset.</a:t>
            </a:r>
            <a:endParaRPr lang="en-IN" sz="1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8E3A183-2EDD-183C-6274-4050BD972D7B}"/>
              </a:ext>
            </a:extLst>
          </p:cNvPr>
          <p:cNvPicPr>
            <a:picLocks noChangeAspect="1"/>
          </p:cNvPicPr>
          <p:nvPr/>
        </p:nvPicPr>
        <p:blipFill>
          <a:blip r:embed="rId2"/>
          <a:stretch>
            <a:fillRect/>
          </a:stretch>
        </p:blipFill>
        <p:spPr>
          <a:xfrm>
            <a:off x="5092700" y="1234202"/>
            <a:ext cx="2783903" cy="3480490"/>
          </a:xfrm>
          <a:prstGeom prst="rect">
            <a:avLst/>
          </a:prstGeom>
          <a:noFill/>
        </p:spPr>
      </p:pic>
    </p:spTree>
    <p:extLst>
      <p:ext uri="{BB962C8B-B14F-4D97-AF65-F5344CB8AC3E}">
        <p14:creationId xmlns:p14="http://schemas.microsoft.com/office/powerpoint/2010/main" val="2290236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24E56C-2F4B-847D-2F0B-2CC4E7505226}"/>
              </a:ext>
            </a:extLst>
          </p:cNvPr>
          <p:cNvSpPr>
            <a:spLocks noGrp="1"/>
          </p:cNvSpPr>
          <p:nvPr>
            <p:ph type="body" sz="quarter" idx="10"/>
          </p:nvPr>
        </p:nvSpPr>
        <p:spPr>
          <a:xfrm>
            <a:off x="963188" y="623484"/>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EDA (Exploratory Data Analysis)</a:t>
            </a:r>
            <a:endParaRPr lang="en-IN" sz="3600"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34DF67CC-4C9A-D840-C543-B297FAFBC6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5677" y="1493322"/>
            <a:ext cx="3342907" cy="287290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1027" name="Picture 3">
            <a:extLst>
              <a:ext uri="{FF2B5EF4-FFF2-40B4-BE49-F238E27FC236}">
                <a16:creationId xmlns:a16="http://schemas.microsoft.com/office/drawing/2014/main" id="{26196487-9CD3-CC9F-7D55-0F0D5D23D5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5418" y="1493322"/>
            <a:ext cx="2920778" cy="287290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523223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CF5D84-0FD7-6617-055E-2ED795536E04}"/>
              </a:ext>
            </a:extLst>
          </p:cNvPr>
          <p:cNvSpPr>
            <a:spLocks noGrp="1"/>
          </p:cNvSpPr>
          <p:nvPr>
            <p:ph type="body" sz="quarter" idx="10"/>
          </p:nvPr>
        </p:nvSpPr>
        <p:spPr>
          <a:xfrm>
            <a:off x="1048248" y="471084"/>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EDA (Cont.)</a:t>
            </a:r>
            <a:endParaRPr lang="en-IN" sz="3600"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15C2C5EF-3200-F7CA-D8FD-A302EB5088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8248" y="1201428"/>
            <a:ext cx="5337175" cy="161771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2051" name="Picture 3">
            <a:extLst>
              <a:ext uri="{FF2B5EF4-FFF2-40B4-BE49-F238E27FC236}">
                <a16:creationId xmlns:a16="http://schemas.microsoft.com/office/drawing/2014/main" id="{2BF17B4B-973A-795D-E6EA-6D90FC9ED1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8102" y="2894410"/>
            <a:ext cx="5327650" cy="181617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84591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3CF0469-B602-CECA-F8C0-45D6B9ECFF4D}"/>
              </a:ext>
            </a:extLst>
          </p:cNvPr>
          <p:cNvSpPr>
            <a:spLocks noGrp="1"/>
          </p:cNvSpPr>
          <p:nvPr>
            <p:ph type="body" sz="quarter" idx="10"/>
          </p:nvPr>
        </p:nvSpPr>
        <p:spPr>
          <a:xfrm>
            <a:off x="1150143" y="592694"/>
            <a:ext cx="6500813" cy="655082"/>
          </a:xfrm>
        </p:spPr>
        <p:txBody>
          <a:bodyPr>
            <a:normAutofit/>
          </a:bodyPr>
          <a:lstStyle/>
          <a:p>
            <a:r>
              <a:rPr lang="en-US" sz="3600" dirty="0">
                <a:latin typeface="Times New Roman" panose="02020603050405020304" pitchFamily="18" charset="0"/>
                <a:cs typeface="Times New Roman" panose="02020603050405020304" pitchFamily="18" charset="0"/>
              </a:rPr>
              <a:t>EDA (Cont.)</a:t>
            </a:r>
            <a:endParaRPr lang="en-IN" sz="3600" dirty="0">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1AE74B07-C241-11E7-8FC7-390ACC4186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0142" y="1425059"/>
            <a:ext cx="3345657" cy="26824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076" name="Picture 4">
            <a:extLst>
              <a:ext uri="{FF2B5EF4-FFF2-40B4-BE49-F238E27FC236}">
                <a16:creationId xmlns:a16="http://schemas.microsoft.com/office/drawing/2014/main" id="{86604C40-2682-FA58-5366-83DA18FC04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2825" y="1425059"/>
            <a:ext cx="3345657" cy="26824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591242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3">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8C7AFF15-2F12-4E01-BC82-DABB95AA628A}">
  <we:reference id="be13a235-7700-1110-ffca-78847a5a99ab" version="1.0.0.0" store="EXCatalog" storeType="EXCatalog"/>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242</TotalTime>
  <Words>1783</Words>
  <Application>Microsoft Office PowerPoint</Application>
  <PresentationFormat>On-screen Show (16:9)</PresentationFormat>
  <Paragraphs>67</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Georgia</vt:lpstr>
      <vt:lpstr>Arial</vt:lpstr>
      <vt:lpstr>Calibri</vt:lpstr>
      <vt:lpstr>Century Gothic</vt:lpstr>
      <vt:lpstr>Wingdings</vt:lpstr>
      <vt:lpstr>Times New Roman</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FRAUD DETECTION USING MACHINE LEARNING ALGORITHMS</dc:title>
  <dc:creator>Sai Chakravartula</dc:creator>
  <cp:lastModifiedBy>Varala, Aakash Reddy</cp:lastModifiedBy>
  <cp:revision>2</cp:revision>
  <dcterms:modified xsi:type="dcterms:W3CDTF">2023-11-27T20:04:01Z</dcterms:modified>
</cp:coreProperties>
</file>